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81662E-6596-48C1-AE26-E64F49769CA7}" v="4" dt="2024-12-08T12:13:09.3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9804" autoAdjust="0"/>
  </p:normalViewPr>
  <p:slideViewPr>
    <p:cSldViewPr snapToGrid="0">
      <p:cViewPr varScale="1">
        <p:scale>
          <a:sx n="81" d="100"/>
          <a:sy n="81" d="100"/>
        </p:scale>
        <p:origin x="120"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1F8893-0436-4922-A1C0-7DBB45EF936B}" type="datetimeFigureOut">
              <a:rPr lang="en-US" smtClean="0"/>
              <a:t>12/8/2024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74231-51A7-471E-AC0C-B5AD9C039FFF}" type="slidenum">
              <a:rPr lang="en-US" smtClean="0"/>
              <a:t>‹#›</a:t>
            </a:fld>
            <a:endParaRPr lang="en-US"/>
          </a:p>
        </p:txBody>
      </p:sp>
    </p:spTree>
    <p:extLst>
      <p:ext uri="{BB962C8B-B14F-4D97-AF65-F5344CB8AC3E}">
        <p14:creationId xmlns:p14="http://schemas.microsoft.com/office/powerpoint/2010/main" val="38276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1</a:t>
            </a:fld>
            <a:endParaRPr lang="en-US"/>
          </a:p>
        </p:txBody>
      </p:sp>
    </p:spTree>
    <p:extLst>
      <p:ext uri="{BB962C8B-B14F-4D97-AF65-F5344CB8AC3E}">
        <p14:creationId xmlns:p14="http://schemas.microsoft.com/office/powerpoint/2010/main" val="2308641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075E8-FA01-4A19-8EFA-ED3CB90214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B5E8EA-B2AC-4D24-BDDB-A2364A966E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C10B29-8B07-4B4E-B37A-91FCDE53BCFE}"/>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5" name="Footer Placeholder 4">
            <a:extLst>
              <a:ext uri="{FF2B5EF4-FFF2-40B4-BE49-F238E27FC236}">
                <a16:creationId xmlns:a16="http://schemas.microsoft.com/office/drawing/2014/main" id="{6971B218-98DA-4E1F-9D9C-D263ECEEAD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845966-D89B-40E8-B74C-949FE544F653}"/>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1672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D0622-8555-4DA6-BEF1-CE621923E5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C1F548-BD48-4A68-9B2F-18C3A7A325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576B48-EE32-44A2-AFD4-DD25D5FFC3D4}"/>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5" name="Footer Placeholder 4">
            <a:extLst>
              <a:ext uri="{FF2B5EF4-FFF2-40B4-BE49-F238E27FC236}">
                <a16:creationId xmlns:a16="http://schemas.microsoft.com/office/drawing/2014/main" id="{A229C00D-B116-428B-B474-9CAB1E1256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743086-1F5D-4DC0-949D-4310E9CA89B1}"/>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311480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409BAC-560E-4DB5-8B3F-D2179A4E2D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119A38-48D8-4777-A39B-C30A0CFCDE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E17A44-2DD0-4E92-A4E9-26F78BA2F6C4}"/>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5" name="Footer Placeholder 4">
            <a:extLst>
              <a:ext uri="{FF2B5EF4-FFF2-40B4-BE49-F238E27FC236}">
                <a16:creationId xmlns:a16="http://schemas.microsoft.com/office/drawing/2014/main" id="{1C2773FD-69E0-46C8-8599-30DEA35F99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4A22DC-86E6-48AC-9D2B-EB3475A1C28A}"/>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671203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73B9-E2D6-4F0A-B95D-111F158046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0DDFB2-264E-435A-91ED-1EC7A17682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A5DC9C-3985-4A96-B974-41A8C3D65DC8}"/>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5" name="Footer Placeholder 4">
            <a:extLst>
              <a:ext uri="{FF2B5EF4-FFF2-40B4-BE49-F238E27FC236}">
                <a16:creationId xmlns:a16="http://schemas.microsoft.com/office/drawing/2014/main" id="{7B22921F-C16E-4164-939F-EF9BD0BDA4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61220F-6C41-41A7-A0EF-74D4912E579D}"/>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7185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3A29F-0CEB-4355-B492-DE1CD7E9A7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03AD2A-A242-430F-86E1-62FE1FB6E0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3FA2D4-AAEF-472E-A40C-F8FC04CF5E0F}"/>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5" name="Footer Placeholder 4">
            <a:extLst>
              <a:ext uri="{FF2B5EF4-FFF2-40B4-BE49-F238E27FC236}">
                <a16:creationId xmlns:a16="http://schemas.microsoft.com/office/drawing/2014/main" id="{C6BA47B2-0C4E-44DF-929B-51FA912C8C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B3656-1F39-42E5-A1D6-4AE4EE1CD845}"/>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461180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FC232-F795-44C0-AF2D-7F66567BCE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4462E9-F7C0-497C-976A-011DE17245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250B95-61ED-45D0-B7E3-BB8AB9ABF8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BFFA80-33A1-4DAE-900F-043FFF84474B}"/>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6" name="Footer Placeholder 5">
            <a:extLst>
              <a:ext uri="{FF2B5EF4-FFF2-40B4-BE49-F238E27FC236}">
                <a16:creationId xmlns:a16="http://schemas.microsoft.com/office/drawing/2014/main" id="{7766A692-A476-4DF9-A7FE-5DC9DFAB9F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44DBB6-EE3F-497D-8AD0-3EBFC724AA1B}"/>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942041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5212B-4AD8-4127-A4B8-1A4576C025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0B13F6-25F0-4EDD-AAB2-00FB260346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502851-4F12-4666-B23E-BA1528028C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9CB7F7-E41A-40E2-8531-991D0975A1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516DAC-9F74-4CCC-9E89-0AD79EC276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CCE960-7B21-42C2-8CBC-400AACDC9B35}"/>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8" name="Footer Placeholder 7">
            <a:extLst>
              <a:ext uri="{FF2B5EF4-FFF2-40B4-BE49-F238E27FC236}">
                <a16:creationId xmlns:a16="http://schemas.microsoft.com/office/drawing/2014/main" id="{F31C2B07-8DF5-48E9-8590-6D7CEC50AB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F418E6-39AA-43A6-9D00-AD0D71ABF30F}"/>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58819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49DAC-7110-4A40-B4F8-985034C4BE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1B32A0-5525-434E-847A-5CFB47A64CBA}"/>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4" name="Footer Placeholder 3">
            <a:extLst>
              <a:ext uri="{FF2B5EF4-FFF2-40B4-BE49-F238E27FC236}">
                <a16:creationId xmlns:a16="http://schemas.microsoft.com/office/drawing/2014/main" id="{A8163F67-F85E-4318-BF01-4162CC1E57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42ED02-14AE-414A-A99E-95DF870C87C6}"/>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46691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F4A8B7-83C8-4E19-8AF6-887E9C080D18}"/>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3" name="Footer Placeholder 2">
            <a:extLst>
              <a:ext uri="{FF2B5EF4-FFF2-40B4-BE49-F238E27FC236}">
                <a16:creationId xmlns:a16="http://schemas.microsoft.com/office/drawing/2014/main" id="{1434C9AA-509D-4BF2-98D7-2A0A96BE30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600CB4-7D52-4EC1-9A30-188E2A43BA60}"/>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688783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9A470-A067-4515-B4BF-9E3322EE5E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1840D0-E3DE-4C6F-89DE-0483013AE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3B6AE4-2BDE-4971-BE0E-16C78716CC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7188B5-EEB1-417A-9E13-8E7AF5BD1C7B}"/>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6" name="Footer Placeholder 5">
            <a:extLst>
              <a:ext uri="{FF2B5EF4-FFF2-40B4-BE49-F238E27FC236}">
                <a16:creationId xmlns:a16="http://schemas.microsoft.com/office/drawing/2014/main" id="{E30F7FFE-94E3-4617-B0FD-EB7766BAE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4284-10A8-4C8F-99EB-F4E8CD9A8004}"/>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8820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D2EF9-7634-4ED5-AB98-391A429CEA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E2F59B-070B-449D-8722-79C9DB6FA9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6F94B5-2BDF-4F64-B1D0-38A26370EF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09F7ED-35CC-499C-B06F-9B5FA2620C2B}"/>
              </a:ext>
            </a:extLst>
          </p:cNvPr>
          <p:cNvSpPr>
            <a:spLocks noGrp="1"/>
          </p:cNvSpPr>
          <p:nvPr>
            <p:ph type="dt" sz="half" idx="10"/>
          </p:nvPr>
        </p:nvSpPr>
        <p:spPr/>
        <p:txBody>
          <a:bodyPr/>
          <a:lstStyle/>
          <a:p>
            <a:fld id="{316202FA-A069-4117-98CF-879DA71C73E0}" type="datetimeFigureOut">
              <a:rPr lang="en-US" smtClean="0"/>
              <a:t>12/8/2024</a:t>
            </a:fld>
            <a:endParaRPr lang="en-US"/>
          </a:p>
        </p:txBody>
      </p:sp>
      <p:sp>
        <p:nvSpPr>
          <p:cNvPr id="6" name="Footer Placeholder 5">
            <a:extLst>
              <a:ext uri="{FF2B5EF4-FFF2-40B4-BE49-F238E27FC236}">
                <a16:creationId xmlns:a16="http://schemas.microsoft.com/office/drawing/2014/main" id="{FF07971F-E58B-44C0-A800-5EAB5A23D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B5A22D-99D2-462B-8677-6077C97745D2}"/>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541436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AE03B8-CD5F-47D6-90CB-E62E65CB4D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F68D9F-5868-4739-A92C-63B8CA575E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0810BD-9FDD-4432-B805-C33FBF922C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202FA-A069-4117-98CF-879DA71C73E0}" type="datetimeFigureOut">
              <a:rPr lang="en-US" smtClean="0"/>
              <a:t>12/8/2024</a:t>
            </a:fld>
            <a:endParaRPr lang="en-US"/>
          </a:p>
        </p:txBody>
      </p:sp>
      <p:sp>
        <p:nvSpPr>
          <p:cNvPr id="5" name="Footer Placeholder 4">
            <a:extLst>
              <a:ext uri="{FF2B5EF4-FFF2-40B4-BE49-F238E27FC236}">
                <a16:creationId xmlns:a16="http://schemas.microsoft.com/office/drawing/2014/main" id="{C1EDEF04-3559-4485-97E4-439DC5F91E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1A55DE-E1A4-4A6E-8E48-88A6EF66DA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94D97-2396-4153-AAD3-8525D84784E0}" type="slidenum">
              <a:rPr lang="en-US" smtClean="0"/>
              <a:t>‹#›</a:t>
            </a:fld>
            <a:endParaRPr lang="en-US"/>
          </a:p>
        </p:txBody>
      </p:sp>
    </p:spTree>
    <p:extLst>
      <p:ext uri="{BB962C8B-B14F-4D97-AF65-F5344CB8AC3E}">
        <p14:creationId xmlns:p14="http://schemas.microsoft.com/office/powerpoint/2010/main" val="3797470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B368796-AA21-4365-B457-7B180C710EE2}"/>
              </a:ext>
            </a:extLst>
          </p:cNvPr>
          <p:cNvSpPr txBox="1">
            <a:spLocks/>
          </p:cNvSpPr>
          <p:nvPr/>
        </p:nvSpPr>
        <p:spPr>
          <a:xfrm>
            <a:off x="0" y="0"/>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1800" b="1" dirty="0">
                <a:solidFill>
                  <a:schemeClr val="bg1"/>
                </a:solidFill>
                <a:effectLst>
                  <a:outerShdw blurRad="50800" dist="50800" dir="13560000" sx="0" sy="0" algn="ctr">
                    <a:srgbClr val="000000">
                      <a:alpha val="43130"/>
                    </a:srgbClr>
                  </a:outerShdw>
                </a:effectLst>
              </a:rPr>
              <a:t>THIS COULD BE THE TITLE</a:t>
            </a:r>
            <a:br>
              <a:rPr lang="en-US" sz="1600" dirty="0">
                <a:solidFill>
                  <a:schemeClr val="bg1"/>
                </a:solidFill>
              </a:rPr>
            </a:br>
            <a:r>
              <a:rPr lang="en-US" sz="1000" dirty="0">
                <a:solidFill>
                  <a:schemeClr val="bg1"/>
                </a:solidFill>
              </a:rPr>
              <a:t>Authors, co-authors, institution, etc. could go here</a:t>
            </a:r>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EF4AF8-8D1A-407C-9376-F01BA64CAF6D}"/>
              </a:ext>
            </a:extLst>
          </p:cNvPr>
          <p:cNvSpPr txBox="1"/>
          <p:nvPr/>
        </p:nvSpPr>
        <p:spPr>
          <a:xfrm>
            <a:off x="177348" y="818072"/>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0" name="TextBox 9">
            <a:extLst>
              <a:ext uri="{FF2B5EF4-FFF2-40B4-BE49-F238E27FC236}">
                <a16:creationId xmlns:a16="http://schemas.microsoft.com/office/drawing/2014/main" id="{804AD4BA-F47D-4894-9469-C4162D0C3F82}"/>
              </a:ext>
            </a:extLst>
          </p:cNvPr>
          <p:cNvSpPr txBox="1"/>
          <p:nvPr/>
        </p:nvSpPr>
        <p:spPr>
          <a:xfrm>
            <a:off x="3196175" y="917466"/>
            <a:ext cx="2941410" cy="754053"/>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endParaRPr lang="en-US" sz="1100" dirty="0"/>
          </a:p>
        </p:txBody>
      </p:sp>
      <p:sp>
        <p:nvSpPr>
          <p:cNvPr id="15" name="TextBox 14">
            <a:extLst>
              <a:ext uri="{FF2B5EF4-FFF2-40B4-BE49-F238E27FC236}">
                <a16:creationId xmlns:a16="http://schemas.microsoft.com/office/drawing/2014/main" id="{FF7DB92A-AFA7-411B-BCB4-94470CF5EE34}"/>
              </a:ext>
            </a:extLst>
          </p:cNvPr>
          <p:cNvSpPr txBox="1"/>
          <p:nvPr/>
        </p:nvSpPr>
        <p:spPr>
          <a:xfrm>
            <a:off x="3196174" y="1816944"/>
            <a:ext cx="2941411" cy="2800767"/>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a:t>
            </a:r>
          </a:p>
        </p:txBody>
      </p:sp>
      <p:sp>
        <p:nvSpPr>
          <p:cNvPr id="18" name="TextBox 17">
            <a:extLst>
              <a:ext uri="{FF2B5EF4-FFF2-40B4-BE49-F238E27FC236}">
                <a16:creationId xmlns:a16="http://schemas.microsoft.com/office/drawing/2014/main" id="{BBECEE13-3D23-4FAB-8146-18AE324BDF00}"/>
              </a:ext>
            </a:extLst>
          </p:cNvPr>
          <p:cNvSpPr txBox="1"/>
          <p:nvPr/>
        </p:nvSpPr>
        <p:spPr>
          <a:xfrm>
            <a:off x="177347" y="3097333"/>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19" name="TextBox 18">
            <a:extLst>
              <a:ext uri="{FF2B5EF4-FFF2-40B4-BE49-F238E27FC236}">
                <a16:creationId xmlns:a16="http://schemas.microsoft.com/office/drawing/2014/main" id="{6249033A-ACAC-42D3-A96E-B050DD049D3A}"/>
              </a:ext>
            </a:extLst>
          </p:cNvPr>
          <p:cNvSpPr txBox="1"/>
          <p:nvPr/>
        </p:nvSpPr>
        <p:spPr>
          <a:xfrm>
            <a:off x="3196174" y="4803023"/>
            <a:ext cx="3066691" cy="1277273"/>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Title 1">
            <a:extLst>
              <a:ext uri="{FF2B5EF4-FFF2-40B4-BE49-F238E27FC236}">
                <a16:creationId xmlns:a16="http://schemas.microsoft.com/office/drawing/2014/main" id="{CD5F5AD1-C305-4815-9B2D-DDD22D09CC1A}"/>
              </a:ext>
            </a:extLst>
          </p:cNvPr>
          <p:cNvSpPr txBox="1">
            <a:spLocks/>
          </p:cNvSpPr>
          <p:nvPr/>
        </p:nvSpPr>
        <p:spPr>
          <a:xfrm>
            <a:off x="0" y="6176963"/>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br>
              <a:rPr lang="en-US" sz="1600" dirty="0">
                <a:solidFill>
                  <a:schemeClr val="bg1"/>
                </a:solidFill>
              </a:rPr>
            </a:br>
            <a:r>
              <a:rPr lang="de-DE" sz="1000" dirty="0">
                <a:solidFill>
                  <a:schemeClr val="bg1"/>
                </a:solidFill>
                <a:sym typeface="Times New Roman" charset="0"/>
              </a:rPr>
              <a:t>Copyright </a:t>
            </a:r>
            <a:r>
              <a:rPr lang="de-DE" sz="1000">
                <a:solidFill>
                  <a:schemeClr val="bg1"/>
                </a:solidFill>
                <a:sym typeface="Times New Roman" charset="0"/>
              </a:rPr>
              <a:t>© 2025 </a:t>
            </a:r>
            <a:r>
              <a:rPr lang="de-DE" sz="1000" dirty="0">
                <a:solidFill>
                  <a:schemeClr val="bg1"/>
                </a:solidFill>
                <a:sym typeface="Times New Roman" charset="0"/>
              </a:rPr>
              <a:t>Author Names and Contact Details</a:t>
            </a:r>
            <a:endParaRPr lang="de-DE" sz="1000" dirty="0">
              <a:solidFill>
                <a:schemeClr val="bg1"/>
              </a:solidFill>
            </a:endParaRPr>
          </a:p>
          <a:p>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C99F2F0-15B4-4D54-8C57-A2FE9C565C15}"/>
              </a:ext>
            </a:extLst>
          </p:cNvPr>
          <p:cNvSpPr txBox="1"/>
          <p:nvPr/>
        </p:nvSpPr>
        <p:spPr>
          <a:xfrm>
            <a:off x="6215814" y="835888"/>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23" name="TextBox 22">
            <a:extLst>
              <a:ext uri="{FF2B5EF4-FFF2-40B4-BE49-F238E27FC236}">
                <a16:creationId xmlns:a16="http://schemas.microsoft.com/office/drawing/2014/main" id="{074674FE-9BDF-4EF2-9940-A573905785E5}"/>
              </a:ext>
            </a:extLst>
          </p:cNvPr>
          <p:cNvSpPr txBox="1"/>
          <p:nvPr/>
        </p:nvSpPr>
        <p:spPr>
          <a:xfrm>
            <a:off x="9234643" y="797510"/>
            <a:ext cx="2759963" cy="3647152"/>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4" name="TextBox 23">
            <a:extLst>
              <a:ext uri="{FF2B5EF4-FFF2-40B4-BE49-F238E27FC236}">
                <a16:creationId xmlns:a16="http://schemas.microsoft.com/office/drawing/2014/main" id="{A887B210-6500-4AFD-96B4-B77B2DC3FFCE}"/>
              </a:ext>
            </a:extLst>
          </p:cNvPr>
          <p:cNvSpPr txBox="1"/>
          <p:nvPr/>
        </p:nvSpPr>
        <p:spPr>
          <a:xfrm>
            <a:off x="260031" y="5115109"/>
            <a:ext cx="2857916"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272882" y="6150689"/>
            <a:ext cx="4203584" cy="733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1322" b="1" dirty="0">
                <a:latin typeface="Helvetica"/>
                <a:cs typeface="Helvetica"/>
                <a:sym typeface="Times New Roman" charset="0"/>
              </a:rPr>
              <a:t>This could be a place for your sources.</a:t>
            </a:r>
            <a:endParaRPr lang="de-DE" sz="6972" dirty="0">
              <a:latin typeface="Helvetica"/>
              <a:cs typeface="Helvetica"/>
            </a:endParaRPr>
          </a:p>
        </p:txBody>
      </p:sp>
      <p:sp>
        <p:nvSpPr>
          <p:cNvPr id="27" name="AutoShape 1">
            <a:extLst>
              <a:ext uri="{FF2B5EF4-FFF2-40B4-BE49-F238E27FC236}">
                <a16:creationId xmlns:a16="http://schemas.microsoft.com/office/drawing/2014/main" id="{E87DD2D4-398F-42F3-96F9-66174D19D92F}"/>
              </a:ext>
            </a:extLst>
          </p:cNvPr>
          <p:cNvSpPr>
            <a:spLocks/>
          </p:cNvSpPr>
          <p:nvPr/>
        </p:nvSpPr>
        <p:spPr bwMode="auto">
          <a:xfrm>
            <a:off x="8911041" y="6372105"/>
            <a:ext cx="3008077" cy="2907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3175"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lstStyle/>
          <a:p>
            <a:pPr algn="r">
              <a:lnSpc>
                <a:spcPct val="110000"/>
              </a:lnSpc>
              <a:defRPr/>
            </a:pPr>
            <a:r>
              <a:rPr lang="de-DE" b="1" dirty="0">
                <a:latin typeface="Helvetica"/>
                <a:cs typeface="Helvetica"/>
                <a:sym typeface="Times New Roman" charset="0"/>
              </a:rPr>
              <a:t>here could be your Logo</a:t>
            </a:r>
            <a:endParaRPr lang="de-DE" dirty="0">
              <a:latin typeface="Helvetica"/>
              <a:cs typeface="Helvetica"/>
            </a:endParaRPr>
          </a:p>
        </p:txBody>
      </p:sp>
      <p:sp>
        <p:nvSpPr>
          <p:cNvPr id="28" name="TextBox 27">
            <a:extLst>
              <a:ext uri="{FF2B5EF4-FFF2-40B4-BE49-F238E27FC236}">
                <a16:creationId xmlns:a16="http://schemas.microsoft.com/office/drawing/2014/main" id="{699813C1-58A9-4CBD-836C-A00AF32626C4}"/>
              </a:ext>
            </a:extLst>
          </p:cNvPr>
          <p:cNvSpPr txBox="1"/>
          <p:nvPr/>
        </p:nvSpPr>
        <p:spPr>
          <a:xfrm>
            <a:off x="6215813" y="2725205"/>
            <a:ext cx="2941410"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9" name="TextBox 28">
            <a:extLst>
              <a:ext uri="{FF2B5EF4-FFF2-40B4-BE49-F238E27FC236}">
                <a16:creationId xmlns:a16="http://schemas.microsoft.com/office/drawing/2014/main" id="{30CD8402-4F8D-4842-9100-9BFFE5BF4B04}"/>
              </a:ext>
            </a:extLst>
          </p:cNvPr>
          <p:cNvSpPr txBox="1"/>
          <p:nvPr/>
        </p:nvSpPr>
        <p:spPr>
          <a:xfrm>
            <a:off x="6238935" y="3565976"/>
            <a:ext cx="2894357" cy="938719"/>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a:t>
            </a:r>
          </a:p>
        </p:txBody>
      </p:sp>
      <p:pic>
        <p:nvPicPr>
          <p:cNvPr id="1028" name="Picture 4" descr="Growing line graph chart - Transparent PNG &amp; SVG vector file">
            <a:extLst>
              <a:ext uri="{FF2B5EF4-FFF2-40B4-BE49-F238E27FC236}">
                <a16:creationId xmlns:a16="http://schemas.microsoft.com/office/drawing/2014/main" id="{A9A54E09-28A8-42D7-B053-7717AF7AC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0285" y="3725479"/>
            <a:ext cx="5674368" cy="3052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9330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olderID xmlns="eb3f7de7-c935-4ca6-a12c-1f73773710ec" xsi:nil="true"/>
    <KenesDocumentTypeId xmlns="eb3f7de7-c935-4ca6-a12c-1f73773710ec" xsi:nil="true"/>
    <Confidential1 xmlns="eb3f7de7-c935-4ca6-a12c-1f73773710ec">false</Confidential1>
    <Final xmlns="eb3f7de7-c935-4ca6-a12c-1f73773710ec">false</Final>
    <_ip_UnifiedCompliancePolicyUIAction xmlns="http://schemas.microsoft.com/sharepoint/v3" xsi:nil="true"/>
    <TaxCatchAll xmlns="eb3f7de7-c935-4ca6-a12c-1f73773710ec" xsi:nil="true"/>
    <_ip_UnifiedCompliancePolicyProperties xmlns="http://schemas.microsoft.com/sharepoint/v3" xsi:nil="true"/>
    <lcf76f155ced4ddcb4097134ff3c332f xmlns="99b6fd31-73bd-440c-aceb-a70f023088e3">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4A003E1ED706B44A90E8889F274AEA52" ma:contentTypeVersion="15" ma:contentTypeDescription="" ma:contentTypeScope="" ma:versionID="e033b2955ce6abf831f5aa9c9ebf5b07">
  <xsd:schema xmlns:xsd="http://www.w3.org/2001/XMLSchema" xmlns:xs="http://www.w3.org/2001/XMLSchema" xmlns:p="http://schemas.microsoft.com/office/2006/metadata/properties" xmlns:ns1="http://schemas.microsoft.com/sharepoint/v3" xmlns:ns2="eb3f7de7-c935-4ca6-a12c-1f73773710ec" xmlns:ns3="99b6fd31-73bd-440c-aceb-a70f023088e3" targetNamespace="http://schemas.microsoft.com/office/2006/metadata/properties" ma:root="true" ma:fieldsID="d1206bf314ddeff3fef369c084699c7a" ns1:_="" ns2:_="" ns3:_="">
    <xsd:import namespace="http://schemas.microsoft.com/sharepoint/v3"/>
    <xsd:import namespace="eb3f7de7-c935-4ca6-a12c-1f73773710ec"/>
    <xsd:import namespace="99b6fd31-73bd-440c-aceb-a70f023088e3"/>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lcf76f155ced4ddcb4097134ff3c332f" minOccurs="0"/>
                <xsd:element ref="ns2:TaxCatchAll" minOccurs="0"/>
                <xsd:element ref="ns3:MediaServiceMetadata" minOccurs="0"/>
                <xsd:element ref="ns3:MediaServiceFastMetadata" minOccurs="0"/>
                <xsd:element ref="ns3:MediaServiceSearchProperties" minOccurs="0"/>
                <xsd:element ref="ns3:MediaServiceDateTaken" minOccurs="0"/>
                <xsd:element ref="ns3:MediaServiceObjectDetectorVersions" minOccurs="0"/>
                <xsd:element ref="ns3:MediaServiceGenerationTime" minOccurs="0"/>
                <xsd:element ref="ns3:MediaServiceEventHashCode" minOccurs="0"/>
                <xsd:element ref="ns3:MediaServiceOCR" minOccurs="0"/>
                <xsd:element ref="ns1:_ip_UnifiedCompliancePolicyProperties" minOccurs="0"/>
                <xsd:element ref="ns1:_ip_UnifiedCompliancePolicyUIAction" minOccurs="0"/>
                <xsd:element ref="ns3:MediaLengthInSecond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5" nillable="true" ma:displayName="Unified Compliance Policy Properties" ma:hidden="true" ma:internalName="_ip_UnifiedCompliancePolicyProperties">
      <xsd:simpleType>
        <xsd:restriction base="dms:Note"/>
      </xsd:simpleType>
    </xsd:element>
    <xsd:element name="_ip_UnifiedCompliancePolicyUIAction" ma:index="2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element name="TaxCatchAll" ma:index="16" nillable="true" ma:displayName="Taxonomy Catch All Column" ma:hidden="true" ma:list="{7eb20398-0988-4e55-b57f-05d62d7b8281}" ma:internalName="TaxCatchAll" ma:showField="CatchAllData" ma:web="eb3f7de7-c935-4ca6-a12c-1f73773710e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9b6fd31-73bd-440c-aceb-a70f023088e3" elementFormDefault="qualified">
    <xsd:import namespace="http://schemas.microsoft.com/office/2006/documentManagement/types"/>
    <xsd:import namespace="http://schemas.microsoft.com/office/infopath/2007/PartnerControls"/>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720c72ca-3d5e-4053-bfc4-d5117e56c934" ma:termSetId="09814cd3-568e-fe90-9814-8d621ff8fb84" ma:anchorId="fba54fb3-c3e1-fe81-a776-ca4b69148c4d" ma:open="true" ma:isKeyword="false">
      <xsd:complexType>
        <xsd:sequence>
          <xsd:element ref="pc:Terms" minOccurs="0" maxOccurs="1"/>
        </xsd:sequence>
      </xsd:complexType>
    </xsd:element>
    <xsd:element name="MediaServiceMetadata" ma:index="17" nillable="true" ma:displayName="MediaServiceMetadata" ma:hidden="true" ma:internalName="MediaServiceMetadata" ma:readOnly="true">
      <xsd:simpleType>
        <xsd:restriction base="dms:Note"/>
      </xsd:simpleType>
    </xsd:element>
    <xsd:element name="MediaServiceFastMetadata" ma:index="18" nillable="true" ma:displayName="MediaServiceFastMetadata" ma:hidden="true" ma:internalName="MediaServiceFastMetadata" ma:readOnly="true">
      <xsd:simpleType>
        <xsd:restriction base="dms:Note"/>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ServiceOCR" ma:index="24" nillable="true" ma:displayName="Extracted Text" ma:internalName="MediaServiceOCR" ma:readOnly="true">
      <xsd:simpleType>
        <xsd:restriction base="dms:Note">
          <xsd:maxLength value="255"/>
        </xsd:restriction>
      </xsd:simpleType>
    </xsd:element>
    <xsd:element name="MediaLengthInSeconds" ma:index="27" nillable="true" ma:displayName="MediaLengthInSeconds" ma:hidden="true" ma:internalName="MediaLengthInSeconds" ma:readOnly="true">
      <xsd:simpleType>
        <xsd:restriction base="dms:Unknown"/>
      </xsd:simpleType>
    </xsd:element>
    <xsd:element name="MediaServiceLocation" ma:index="28"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6799F1E-259F-437F-94F1-336A477CFDDF}">
  <ds:schemaRefs>
    <ds:schemaRef ds:uri="http://schemas.microsoft.com/sharepoint/v3/contenttype/forms"/>
  </ds:schemaRefs>
</ds:datastoreItem>
</file>

<file path=customXml/itemProps2.xml><?xml version="1.0" encoding="utf-8"?>
<ds:datastoreItem xmlns:ds="http://schemas.openxmlformats.org/officeDocument/2006/customXml" ds:itemID="{F07D7C3E-9EAD-4C45-9A4F-3BA4DB70C1FB}">
  <ds:schemaRefs>
    <ds:schemaRef ds:uri="http://schemas.microsoft.com/office/2006/documentManagement/types"/>
    <ds:schemaRef ds:uri="http://schemas.microsoft.com/office/2006/metadata/properties"/>
    <ds:schemaRef ds:uri="99b6fd31-73bd-440c-aceb-a70f023088e3"/>
    <ds:schemaRef ds:uri="http://purl.org/dc/terms/"/>
    <ds:schemaRef ds:uri="http://schemas.microsoft.com/sharepoint/v3"/>
    <ds:schemaRef ds:uri="http://purl.org/dc/dcmitype/"/>
    <ds:schemaRef ds:uri="eb3f7de7-c935-4ca6-a12c-1f73773710ec"/>
    <ds:schemaRef ds:uri="http://purl.org/dc/elements/1.1/"/>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AC53A301-6A2B-4A08-BC36-9D84B3835B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b3f7de7-c935-4ca6-a12c-1f73773710ec"/>
    <ds:schemaRef ds:uri="99b6fd31-73bd-440c-aceb-a70f023088e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946</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2020-07-23T19:03:51Z</dcterms:created>
  <dcterms:modified xsi:type="dcterms:W3CDTF">2024-12-08T12:13:09Z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0x01010037EA2DD516505C4D92B92F8677CFB685004A003E1ED706B44A90E8889F274AEA52</vt:lpwstr>
  </property>
</Properties>
</file>