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8"/>
  </p:notesMasterIdLst>
  <p:sldIdLst>
    <p:sldId id="256"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81" d="100"/>
          <a:sy n="81" d="100"/>
        </p:scale>
        <p:origin x="120"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2</a:t>
            </a:fld>
            <a:endParaRPr lang="en-US"/>
          </a:p>
        </p:txBody>
      </p:sp>
    </p:spTree>
    <p:extLst>
      <p:ext uri="{BB962C8B-B14F-4D97-AF65-F5344CB8AC3E}">
        <p14:creationId xmlns:p14="http://schemas.microsoft.com/office/powerpoint/2010/main" val="919761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3</a:t>
            </a:fld>
            <a:endParaRPr lang="en-US"/>
          </a:p>
        </p:txBody>
      </p:sp>
    </p:spTree>
    <p:extLst>
      <p:ext uri="{BB962C8B-B14F-4D97-AF65-F5344CB8AC3E}">
        <p14:creationId xmlns:p14="http://schemas.microsoft.com/office/powerpoint/2010/main" val="3061260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2025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2025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613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2025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685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4A003E1ED706B44A90E8889F274AEA52" ma:contentTypeVersion="15" ma:contentTypeDescription="" ma:contentTypeScope="" ma:versionID="e033b2955ce6abf831f5aa9c9ebf5b07">
  <xsd:schema xmlns:xsd="http://www.w3.org/2001/XMLSchema" xmlns:xs="http://www.w3.org/2001/XMLSchema" xmlns:p="http://schemas.microsoft.com/office/2006/metadata/properties" xmlns:ns1="http://schemas.microsoft.com/sharepoint/v3" xmlns:ns2="eb3f7de7-c935-4ca6-a12c-1f73773710ec" xmlns:ns3="99b6fd31-73bd-440c-aceb-a70f023088e3" targetNamespace="http://schemas.microsoft.com/office/2006/metadata/properties" ma:root="true" ma:fieldsID="d1206bf314ddeff3fef369c084699c7a" ns1:_="" ns2:_="" ns3:_="">
    <xsd:import namespace="http://schemas.microsoft.com/sharepoint/v3"/>
    <xsd:import namespace="eb3f7de7-c935-4ca6-a12c-1f73773710ec"/>
    <xsd:import namespace="99b6fd31-73bd-440c-aceb-a70f023088e3"/>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GenerationTime" minOccurs="0"/>
                <xsd:element ref="ns3:MediaServiceEventHashCode" minOccurs="0"/>
                <xsd:element ref="ns3:MediaServiceOCR" minOccurs="0"/>
                <xsd:element ref="ns1:_ip_UnifiedCompliancePolicyProperties" minOccurs="0"/>
                <xsd:element ref="ns1:_ip_UnifiedCompliancePolicyUIActio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6"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9b6fd31-73bd-440c-aceb-a70f023088e3" elementFormDefault="qualified">
    <xsd:import namespace="http://schemas.microsoft.com/office/2006/documentManagement/types"/>
    <xsd:import namespace="http://schemas.microsoft.com/office/infopath/2007/PartnerControls"/>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LengthInSeconds" ma:index="27" nillable="true" ma:displayName="MediaLengthInSeconds" ma:hidden="true" ma:internalName="MediaLengthInSeconds" ma:readOnly="true">
      <xsd:simpleType>
        <xsd:restriction base="dms:Unknown"/>
      </xsd:simpleType>
    </xsd:element>
    <xsd:element name="MediaServiceLocation" ma:index="28"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_ip_UnifiedCompliancePolicyUIAction xmlns="http://schemas.microsoft.com/sharepoint/v3" xsi:nil="true"/>
    <TaxCatchAll xmlns="eb3f7de7-c935-4ca6-a12c-1f73773710ec" xsi:nil="true"/>
    <_ip_UnifiedCompliancePolicyProperties xmlns="http://schemas.microsoft.com/sharepoint/v3" xsi:nil="true"/>
    <lcf76f155ced4ddcb4097134ff3c332f xmlns="99b6fd31-73bd-440c-aceb-a70f023088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B70BFC9-F474-42E2-9131-7FA7277AE773}"/>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schemas.microsoft.com/sharepoint/v3"/>
    <ds:schemaRef ds:uri="4ec9fa5f-2417-4e03-859d-4896057346da"/>
  </ds:schemaRefs>
</ds:datastoreItem>
</file>

<file path=docProps/app.xml><?xml version="1.0" encoding="utf-8"?>
<Properties xmlns="http://schemas.openxmlformats.org/officeDocument/2006/extended-properties" xmlns:vt="http://schemas.openxmlformats.org/officeDocument/2006/docPropsVTypes">
  <TotalTime>0</TotalTime>
  <Words>2838</Words>
  <Application>Microsoft Office PowerPoint</Application>
  <PresentationFormat>Widescreen</PresentationFormat>
  <Paragraphs>78</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Helvetica</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2024-12-08T12:10:52Z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0x01010037EA2DD516505C4D92B92F8677CFB685004A003E1ED706B44A90E8889F274AEA52</vt:lpwstr>
  </property>
  <property fmtid="{D5CDD505-2E9C-101B-9397-08002B2CF9AE}" pid="3" name="MediaServiceImageTags">
    <vt:lpwstr/>
  </property>
</Properties>
</file>