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A12"/>
    <a:srgbClr val="CD1719"/>
    <a:srgbClr val="FEDA2C"/>
    <a:srgbClr val="2D5078"/>
    <a:srgbClr val="006944"/>
    <a:srgbClr val="005644"/>
    <a:srgbClr val="008C44"/>
    <a:srgbClr val="002C2C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8"/>
    <p:restoredTop sz="94689"/>
  </p:normalViewPr>
  <p:slideViewPr>
    <p:cSldViewPr snapToGrid="0" snapToObjects="1">
      <p:cViewPr varScale="1">
        <p:scale>
          <a:sx n="191" d="100"/>
          <a:sy n="191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33168"/>
            <a:ext cx="2484995" cy="38995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733168"/>
            <a:ext cx="6264618" cy="38995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169" y="746521"/>
            <a:ext cx="5619074" cy="390235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D1719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13092C-C1A4-DF49-BF74-FB5E730486F1}"/>
              </a:ext>
            </a:extLst>
          </p:cNvPr>
          <p:cNvSpPr/>
          <p:nvPr/>
        </p:nvSpPr>
        <p:spPr>
          <a:xfrm>
            <a:off x="6387644" y="246814"/>
            <a:ext cx="2756356" cy="460489"/>
          </a:xfrm>
          <a:prstGeom prst="rect">
            <a:avLst/>
          </a:prstGeom>
          <a:solidFill>
            <a:srgbClr val="CD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A77F0-7A6D-1240-A680-66BD436FA372}"/>
              </a:ext>
            </a:extLst>
          </p:cNvPr>
          <p:cNvSpPr txBox="1"/>
          <p:nvPr/>
        </p:nvSpPr>
        <p:spPr>
          <a:xfrm>
            <a:off x="6420536" y="279151"/>
            <a:ext cx="275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MARK YOUR CALENDAR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9A3A-D1F7-E147-BF04-19B9CFB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D9D6-8313-654D-BD78-AC62B0E1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23</cp:revision>
  <dcterms:created xsi:type="dcterms:W3CDTF">2019-01-07T11:42:34Z</dcterms:created>
  <dcterms:modified xsi:type="dcterms:W3CDTF">2024-12-14T19:55:32Z</dcterms:modified>
</cp:coreProperties>
</file>