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8"/>
    <p:restoredTop sz="94689"/>
  </p:normalViewPr>
  <p:slideViewPr>
    <p:cSldViewPr snapToGrid="0" snapToObjects="1">
      <p:cViewPr varScale="1">
        <p:scale>
          <a:sx n="119" d="100"/>
          <a:sy n="119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01285A72-FA8C-46CA-9D89-CD784921D06C}"/>
    <pc:docChg chg="addSld delSld">
      <pc:chgData name="Stephanie Orzech" userId="9a4bd257-e819-4f95-a26f-3d6b4238c8fd" providerId="ADAL" clId="{01285A72-FA8C-46CA-9D89-CD784921D06C}" dt="2024-12-18T06:03:16.597" v="2" actId="2696"/>
      <pc:docMkLst>
        <pc:docMk/>
      </pc:docMkLst>
      <pc:sldChg chg="new del">
        <pc:chgData name="Stephanie Orzech" userId="9a4bd257-e819-4f95-a26f-3d6b4238c8fd" providerId="ADAL" clId="{01285A72-FA8C-46CA-9D89-CD784921D06C}" dt="2024-12-18T06:03:16.597" v="2" actId="2696"/>
        <pc:sldMkLst>
          <pc:docMk/>
          <pc:sldMk cId="785285299" sldId="258"/>
        </pc:sldMkLst>
      </pc:sldChg>
      <pc:sldChg chg="new">
        <pc:chgData name="Stephanie Orzech" userId="9a4bd257-e819-4f95-a26f-3d6b4238c8fd" providerId="ADAL" clId="{01285A72-FA8C-46CA-9D89-CD784921D06C}" dt="2024-12-18T06:03:09.205" v="1" actId="680"/>
        <pc:sldMkLst>
          <pc:docMk/>
          <pc:sldMk cId="162062543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1E3570-E39D-60B1-DDE1-67BD499B1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30310"/>
              </p:ext>
            </p:extLst>
          </p:nvPr>
        </p:nvGraphicFramePr>
        <p:xfrm>
          <a:off x="158750" y="189266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2494162665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2160678764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677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8A7BF28-5DE8-0F91-D7BE-BBBC32649784}"/>
              </a:ext>
            </a:extLst>
          </p:cNvPr>
          <p:cNvGraphicFramePr>
            <a:graphicFrameLocks/>
          </p:cNvGraphicFramePr>
          <p:nvPr/>
        </p:nvGraphicFramePr>
        <p:xfrm>
          <a:off x="49946" y="1163563"/>
          <a:ext cx="9044108" cy="3315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938294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592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9E3B-3E02-6444-D348-B26AF48C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30CB-9DB5-76C3-8CBE-64927FDA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2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A003E1ED706B44A90E8889F274AEA52" ma:contentTypeVersion="15" ma:contentTypeDescription="" ma:contentTypeScope="" ma:versionID="e033b2955ce6abf831f5aa9c9ebf5b07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99b6fd31-73bd-440c-aceb-a70f023088e3" targetNamespace="http://schemas.microsoft.com/office/2006/metadata/properties" ma:root="true" ma:fieldsID="d1206bf314ddeff3fef369c084699c7a" ns1:_="" ns2:_="" ns3:_="">
    <xsd:import namespace="http://schemas.microsoft.com/sharepoint/v3"/>
    <xsd:import namespace="eb3f7de7-c935-4ca6-a12c-1f73773710ec"/>
    <xsd:import namespace="99b6fd31-73bd-440c-aceb-a70f023088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6fd31-73bd-440c-aceb-a70f023088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99b6fd31-73bd-440c-aceb-a70f023088e3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41988DC0-FB7D-4989-BD38-3DB0E7F2F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02F94D-E27E-4B44-A432-9E849BF4C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99b6fd31-73bd-440c-aceb-a70f02308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3F5397-5B0C-4A31-B9E5-0524378485E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99b6fd31-73bd-440c-aceb-a70f023088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41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Stephanie Orzech</cp:lastModifiedBy>
  <cp:revision>25</cp:revision>
  <dcterms:created xsi:type="dcterms:W3CDTF">2019-01-07T11:42:34Z</dcterms:created>
  <dcterms:modified xsi:type="dcterms:W3CDTF">2024-12-18T06:03:26Z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0x01010037EA2DD516505C4D92B92F8677CFB685004A003E1ED706B44A90E8889F274AEA52</vt:lpwstr>
  </property>
</Properties>
</file>