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8A12"/>
    <a:srgbClr val="CD1719"/>
    <a:srgbClr val="FEDA2C"/>
    <a:srgbClr val="2D5078"/>
    <a:srgbClr val="006944"/>
    <a:srgbClr val="005644"/>
    <a:srgbClr val="008C44"/>
    <a:srgbClr val="002C2C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08"/>
    <p:restoredTop sz="94689"/>
  </p:normalViewPr>
  <p:slideViewPr>
    <p:cSldViewPr snapToGrid="0" snapToObjects="1">
      <p:cViewPr varScale="1">
        <p:scale>
          <a:sx n="78" d="100"/>
          <a:sy n="78" d="100"/>
        </p:scale>
        <p:origin x="13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Orzech" userId="9a4bd257-e819-4f95-a26f-3d6b4238c8fd" providerId="ADAL" clId="{58C3307D-6A7D-48CD-BABD-2955C167DB08}"/>
    <pc:docChg chg="custSel modSld">
      <pc:chgData name="Stephanie Orzech" userId="9a4bd257-e819-4f95-a26f-3d6b4238c8fd" providerId="ADAL" clId="{58C3307D-6A7D-48CD-BABD-2955C167DB08}" dt="2024-12-18T06:00:23.671" v="6" actId="478"/>
      <pc:docMkLst>
        <pc:docMk/>
      </pc:docMkLst>
      <pc:sldChg chg="delSp modSp mod">
        <pc:chgData name="Stephanie Orzech" userId="9a4bd257-e819-4f95-a26f-3d6b4238c8fd" providerId="ADAL" clId="{58C3307D-6A7D-48CD-BABD-2955C167DB08}" dt="2024-12-18T06:00:23.671" v="6" actId="478"/>
        <pc:sldMkLst>
          <pc:docMk/>
          <pc:sldMk cId="3214162661" sldId="256"/>
        </pc:sldMkLst>
        <pc:spChg chg="del mod">
          <ac:chgData name="Stephanie Orzech" userId="9a4bd257-e819-4f95-a26f-3d6b4238c8fd" providerId="ADAL" clId="{58C3307D-6A7D-48CD-BABD-2955C167DB08}" dt="2024-12-18T06:00:20.401" v="4" actId="478"/>
          <ac:spMkLst>
            <pc:docMk/>
            <pc:sldMk cId="3214162661" sldId="256"/>
            <ac:spMk id="2" creationId="{3FAA77F0-7A6D-1240-A680-66BD436FA372}"/>
          </ac:spMkLst>
        </pc:spChg>
        <pc:spChg chg="del mod">
          <ac:chgData name="Stephanie Orzech" userId="9a4bd257-e819-4f95-a26f-3d6b4238c8fd" providerId="ADAL" clId="{58C3307D-6A7D-48CD-BABD-2955C167DB08}" dt="2024-12-18T06:00:23.671" v="6" actId="478"/>
          <ac:spMkLst>
            <pc:docMk/>
            <pc:sldMk cId="3214162661" sldId="256"/>
            <ac:spMk id="3" creationId="{5013092C-C1A4-DF49-BF74-FB5E730486F1}"/>
          </ac:spMkLst>
        </pc:spChg>
      </pc:sldChg>
      <pc:sldChg chg="delSp modSp mod">
        <pc:chgData name="Stephanie Orzech" userId="9a4bd257-e819-4f95-a26f-3d6b4238c8fd" providerId="ADAL" clId="{58C3307D-6A7D-48CD-BABD-2955C167DB08}" dt="2024-12-18T05:59:42.971" v="1" actId="478"/>
        <pc:sldMkLst>
          <pc:docMk/>
          <pc:sldMk cId="26129309" sldId="257"/>
        </pc:sldMkLst>
        <pc:graphicFrameChg chg="del mod">
          <ac:chgData name="Stephanie Orzech" userId="9a4bd257-e819-4f95-a26f-3d6b4238c8fd" providerId="ADAL" clId="{58C3307D-6A7D-48CD-BABD-2955C167DB08}" dt="2024-12-18T05:59:42.971" v="1" actId="478"/>
          <ac:graphicFrameMkLst>
            <pc:docMk/>
            <pc:sldMk cId="26129309" sldId="257"/>
            <ac:graphicFrameMk id="6" creationId="{5ACEFA30-EE29-0368-7DBB-8825C00F9458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33168"/>
            <a:ext cx="2484995" cy="38995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733168"/>
            <a:ext cx="6264618" cy="38995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5933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443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169" y="746521"/>
            <a:ext cx="5619074" cy="390235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85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D1719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1E3570-E39D-60B1-DDE1-67BD499B1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530310"/>
              </p:ext>
            </p:extLst>
          </p:nvPr>
        </p:nvGraphicFramePr>
        <p:xfrm>
          <a:off x="158750" y="189266"/>
          <a:ext cx="3865345" cy="733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525">
                  <a:extLst>
                    <a:ext uri="{9D8B030D-6E8A-4147-A177-3AD203B41FA5}">
                      <a16:colId xmlns:a16="http://schemas.microsoft.com/office/drawing/2014/main" val="2494162665"/>
                    </a:ext>
                  </a:extLst>
                </a:gridCol>
                <a:gridCol w="3373820">
                  <a:extLst>
                    <a:ext uri="{9D8B030D-6E8A-4147-A177-3AD203B41FA5}">
                      <a16:colId xmlns:a16="http://schemas.microsoft.com/office/drawing/2014/main" val="2160678764"/>
                    </a:ext>
                  </a:extLst>
                </a:gridCol>
              </a:tblGrid>
              <a:tr h="36266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63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 disclosures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36778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8A7BF28-5DE8-0F91-D7BE-BBBC32649784}"/>
              </a:ext>
            </a:extLst>
          </p:cNvPr>
          <p:cNvGraphicFramePr>
            <a:graphicFrameLocks/>
          </p:cNvGraphicFramePr>
          <p:nvPr/>
        </p:nvGraphicFramePr>
        <p:xfrm>
          <a:off x="49946" y="1163563"/>
          <a:ext cx="9044108" cy="33157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0100">
                  <a:extLst>
                    <a:ext uri="{9D8B030D-6E8A-4147-A177-3AD203B41FA5}">
                      <a16:colId xmlns:a16="http://schemas.microsoft.com/office/drawing/2014/main" val="1498014076"/>
                    </a:ext>
                  </a:extLst>
                </a:gridCol>
                <a:gridCol w="969527">
                  <a:extLst>
                    <a:ext uri="{9D8B030D-6E8A-4147-A177-3AD203B41FA5}">
                      <a16:colId xmlns:a16="http://schemas.microsoft.com/office/drawing/2014/main" val="1580979595"/>
                    </a:ext>
                  </a:extLst>
                </a:gridCol>
                <a:gridCol w="983556">
                  <a:extLst>
                    <a:ext uri="{9D8B030D-6E8A-4147-A177-3AD203B41FA5}">
                      <a16:colId xmlns:a16="http://schemas.microsoft.com/office/drawing/2014/main" val="16973428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47377509"/>
                    </a:ext>
                  </a:extLst>
                </a:gridCol>
                <a:gridCol w="937452">
                  <a:extLst>
                    <a:ext uri="{9D8B030D-6E8A-4147-A177-3AD203B41FA5}">
                      <a16:colId xmlns:a16="http://schemas.microsoft.com/office/drawing/2014/main" val="3861692266"/>
                    </a:ext>
                  </a:extLst>
                </a:gridCol>
                <a:gridCol w="829876">
                  <a:extLst>
                    <a:ext uri="{9D8B030D-6E8A-4147-A177-3AD203B41FA5}">
                      <a16:colId xmlns:a16="http://schemas.microsoft.com/office/drawing/2014/main" val="3157765081"/>
                    </a:ext>
                  </a:extLst>
                </a:gridCol>
                <a:gridCol w="1091133">
                  <a:extLst>
                    <a:ext uri="{9D8B030D-6E8A-4147-A177-3AD203B41FA5}">
                      <a16:colId xmlns:a16="http://schemas.microsoft.com/office/drawing/2014/main" val="35203014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44001177"/>
                    </a:ext>
                  </a:extLst>
                </a:gridCol>
                <a:gridCol w="883664">
                  <a:extLst>
                    <a:ext uri="{9D8B030D-6E8A-4147-A177-3AD203B41FA5}">
                      <a16:colId xmlns:a16="http://schemas.microsoft.com/office/drawing/2014/main" val="1717252553"/>
                    </a:ext>
                  </a:extLst>
                </a:gridCol>
              </a:tblGrid>
              <a:tr h="938294">
                <a:tc>
                  <a:txBody>
                    <a:bodyPr/>
                    <a:lstStyle/>
                    <a:p>
                      <a:r>
                        <a:rPr lang="en-US" sz="14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00589"/>
                  </a:ext>
                </a:extLst>
              </a:tr>
              <a:tr h="592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Example: company </a:t>
                      </a:r>
                      <a:r>
                        <a:rPr lang="en-US" sz="1400" dirty="0" err="1"/>
                        <a:t>xyz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8409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7093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12012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867952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141636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46465"/>
                  </a:ext>
                </a:extLst>
              </a:tr>
              <a:tr h="22222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4A003E1ED706B44A90E8889F274AEA52" ma:contentTypeVersion="15" ma:contentTypeDescription="" ma:contentTypeScope="" ma:versionID="e033b2955ce6abf831f5aa9c9ebf5b07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99b6fd31-73bd-440c-aceb-a70f023088e3" targetNamespace="http://schemas.microsoft.com/office/2006/metadata/properties" ma:root="true" ma:fieldsID="d1206bf314ddeff3fef369c084699c7a" ns1:_="" ns2:_="" ns3:_="">
    <xsd:import namespace="http://schemas.microsoft.com/sharepoint/v3"/>
    <xsd:import namespace="eb3f7de7-c935-4ca6-a12c-1f73773710ec"/>
    <xsd:import namespace="99b6fd31-73bd-440c-aceb-a70f023088e3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6fd31-73bd-440c-aceb-a70f023088e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FolderID xmlns="eb3f7de7-c935-4ca6-a12c-1f73773710ec" xsi:nil="true"/>
    <KenesDocumentTypeId xmlns="eb3f7de7-c935-4ca6-a12c-1f73773710ec" xsi:nil="true"/>
    <TaxCatchAll xmlns="eb3f7de7-c935-4ca6-a12c-1f73773710ec" xsi:nil="true"/>
    <_ip_UnifiedCompliancePolicyProperties xmlns="http://schemas.microsoft.com/sharepoint/v3" xsi:nil="true"/>
    <lcf76f155ced4ddcb4097134ff3c332f xmlns="99b6fd31-73bd-440c-aceb-a70f023088e3">
      <Terms xmlns="http://schemas.microsoft.com/office/infopath/2007/PartnerControls"/>
    </lcf76f155ced4ddcb4097134ff3c332f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6602F94D-E27E-4B44-A432-9E849BF4C8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99b6fd31-73bd-440c-aceb-a70f023088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988DC0-FB7D-4989-BD38-3DB0E7F2F6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3F5397-5B0C-4A31-B9E5-0524378485E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b3f7de7-c935-4ca6-a12c-1f73773710ec"/>
    <ds:schemaRef ds:uri="99b6fd31-73bd-440c-aceb-a70f023088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41</Words>
  <Application>Microsoft Office PowerPoint</Application>
  <PresentationFormat>On-screen Show (16:9)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Stephanie Orzech</cp:lastModifiedBy>
  <cp:revision>24</cp:revision>
  <dcterms:created xsi:type="dcterms:W3CDTF">2019-01-07T11:42:34Z</dcterms:created>
  <dcterms:modified xsi:type="dcterms:W3CDTF">2024-12-18T06:00:26Z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0x01010037EA2DD516505C4D92B92F8677CFB685004A003E1ED706B44A90E8889F274AEA52</vt:lpwstr>
  </property>
</Properties>
</file>