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C755A-FE2A-45A4-9D4F-5F36562201A6}" v="1" dt="2023-12-03T11:19:13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5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78BC755A-FE2A-45A4-9D4F-5F36562201A6}"/>
    <pc:docChg chg="custSel addSld modSld">
      <pc:chgData name="Stephanie Orzech" userId="9a4bd257-e819-4f95-a26f-3d6b4238c8fd" providerId="ADAL" clId="{78BC755A-FE2A-45A4-9D4F-5F36562201A6}" dt="2023-12-03T11:21:31.218" v="12" actId="478"/>
      <pc:docMkLst>
        <pc:docMk/>
      </pc:docMkLst>
      <pc:sldChg chg="addSp delSp modSp mod">
        <pc:chgData name="Stephanie Orzech" userId="9a4bd257-e819-4f95-a26f-3d6b4238c8fd" providerId="ADAL" clId="{78BC755A-FE2A-45A4-9D4F-5F36562201A6}" dt="2023-12-03T11:21:31.218" v="12" actId="478"/>
        <pc:sldMkLst>
          <pc:docMk/>
          <pc:sldMk cId="26129309" sldId="257"/>
        </pc:sldMkLst>
        <pc:spChg chg="del mod">
          <ac:chgData name="Stephanie Orzech" userId="9a4bd257-e819-4f95-a26f-3d6b4238c8fd" providerId="ADAL" clId="{78BC755A-FE2A-45A4-9D4F-5F36562201A6}" dt="2023-12-03T11:19:21.901" v="2" actId="478"/>
          <ac:spMkLst>
            <pc:docMk/>
            <pc:sldMk cId="26129309" sldId="257"/>
            <ac:spMk id="2" creationId="{734C9A3A-D1F7-E147-BF04-19B9CFB115A7}"/>
          </ac:spMkLst>
        </pc:spChg>
        <pc:spChg chg="del mod">
          <ac:chgData name="Stephanie Orzech" userId="9a4bd257-e819-4f95-a26f-3d6b4238c8fd" providerId="ADAL" clId="{78BC755A-FE2A-45A4-9D4F-5F36562201A6}" dt="2023-12-03T11:19:25.485" v="4" actId="478"/>
          <ac:spMkLst>
            <pc:docMk/>
            <pc:sldMk cId="26129309" sldId="257"/>
            <ac:spMk id="3" creationId="{11E9D9D6-8313-654D-BD78-AC62B0E1C57A}"/>
          </ac:spMkLst>
        </pc:spChg>
        <pc:spChg chg="add mod">
          <ac:chgData name="Stephanie Orzech" userId="9a4bd257-e819-4f95-a26f-3d6b4238c8fd" providerId="ADAL" clId="{78BC755A-FE2A-45A4-9D4F-5F36562201A6}" dt="2023-12-03T11:21:10.250" v="10"/>
          <ac:spMkLst>
            <pc:docMk/>
            <pc:sldMk cId="26129309" sldId="257"/>
            <ac:spMk id="8" creationId="{0F22872C-1453-C37A-7471-5B8AE3F605C2}"/>
          </ac:spMkLst>
        </pc:spChg>
        <pc:spChg chg="add mod">
          <ac:chgData name="Stephanie Orzech" userId="9a4bd257-e819-4f95-a26f-3d6b4238c8fd" providerId="ADAL" clId="{78BC755A-FE2A-45A4-9D4F-5F36562201A6}" dt="2023-12-03T11:21:10.250" v="10"/>
          <ac:spMkLst>
            <pc:docMk/>
            <pc:sldMk cId="26129309" sldId="257"/>
            <ac:spMk id="9" creationId="{6D78A1A1-8543-0C72-9192-2CFDB9F2170B}"/>
          </ac:spMkLst>
        </pc:spChg>
        <pc:graphicFrameChg chg="add del mod">
          <ac:chgData name="Stephanie Orzech" userId="9a4bd257-e819-4f95-a26f-3d6b4238c8fd" providerId="ADAL" clId="{78BC755A-FE2A-45A4-9D4F-5F36562201A6}" dt="2023-12-03T11:21:18.802" v="11" actId="478"/>
          <ac:graphicFrameMkLst>
            <pc:docMk/>
            <pc:sldMk cId="26129309" sldId="257"/>
            <ac:graphicFrameMk id="4" creationId="{32A1C4D9-04F2-82F8-AE0D-1614D2793EF6}"/>
          </ac:graphicFrameMkLst>
        </pc:graphicFrameChg>
        <pc:graphicFrameChg chg="add del mod modGraphic">
          <ac:chgData name="Stephanie Orzech" userId="9a4bd257-e819-4f95-a26f-3d6b4238c8fd" providerId="ADAL" clId="{78BC755A-FE2A-45A4-9D4F-5F36562201A6}" dt="2023-12-03T11:21:31.218" v="12" actId="478"/>
          <ac:graphicFrameMkLst>
            <pc:docMk/>
            <pc:sldMk cId="26129309" sldId="257"/>
            <ac:graphicFrameMk id="5" creationId="{CB3AB460-56F5-2ACE-89CF-27995B644794}"/>
          </ac:graphicFrameMkLst>
        </pc:graphicFrameChg>
        <pc:graphicFrameChg chg="add del mod">
          <ac:chgData name="Stephanie Orzech" userId="9a4bd257-e819-4f95-a26f-3d6b4238c8fd" providerId="ADAL" clId="{78BC755A-FE2A-45A4-9D4F-5F36562201A6}" dt="2023-12-03T11:20:49.479" v="9"/>
          <ac:graphicFrameMkLst>
            <pc:docMk/>
            <pc:sldMk cId="26129309" sldId="257"/>
            <ac:graphicFrameMk id="6" creationId="{58D92C6B-6015-E8DB-A922-70D0CA2771F4}"/>
          </ac:graphicFrameMkLst>
        </pc:graphicFrameChg>
        <pc:graphicFrameChg chg="add del mod">
          <ac:chgData name="Stephanie Orzech" userId="9a4bd257-e819-4f95-a26f-3d6b4238c8fd" providerId="ADAL" clId="{78BC755A-FE2A-45A4-9D4F-5F36562201A6}" dt="2023-12-03T11:20:49.479" v="9"/>
          <ac:graphicFrameMkLst>
            <pc:docMk/>
            <pc:sldMk cId="26129309" sldId="257"/>
            <ac:graphicFrameMk id="7" creationId="{B78E1DA8-3472-9CD6-FDEA-853393BE1936}"/>
          </ac:graphicFrameMkLst>
        </pc:graphicFrameChg>
      </pc:sldChg>
      <pc:sldChg chg="add">
        <pc:chgData name="Stephanie Orzech" userId="9a4bd257-e819-4f95-a26f-3d6b4238c8fd" providerId="ADAL" clId="{78BC755A-FE2A-45A4-9D4F-5F36562201A6}" dt="2023-12-03T11:19:40.610" v="5" actId="2890"/>
        <pc:sldMkLst>
          <pc:docMk/>
          <pc:sldMk cId="224388337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18A1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BBA0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0" y="2956884"/>
            <a:ext cx="2953709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30245" y="298922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A1A1-8543-0C72-9192-2CFDB9F2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3" y="776093"/>
            <a:ext cx="8820150" cy="38535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A1C4D9-04F2-82F8-AE0D-1614D2793EF6}"/>
              </a:ext>
            </a:extLst>
          </p:cNvPr>
          <p:cNvGraphicFramePr>
            <a:graphicFrameLocks/>
          </p:cNvGraphicFramePr>
          <p:nvPr/>
        </p:nvGraphicFramePr>
        <p:xfrm>
          <a:off x="49946" y="1163563"/>
          <a:ext cx="9044108" cy="3315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938294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592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3AB460-56F5-2ACE-89CF-27995B644794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8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0c010753-42fa-490f-9af5-3fd1282fc04f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SharedWithUsers xmlns="eb3f7de7-c935-4ca6-a12c-1f73773710ec">
      <UserInfo>
        <DisplayName/>
        <AccountId xsi:nil="true"/>
        <AccountType/>
      </UserInfo>
    </SharedWithUsers>
    <MediaLengthInSeconds xmlns="0c010753-42fa-490f-9af5-3fd1282fc0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755BC708567744DB55B39007E2E55A8" ma:contentTypeVersion="13" ma:contentTypeDescription="" ma:contentTypeScope="" ma:versionID="398ab2f595374e98a4612aa7e20288e9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0c010753-42fa-490f-9af5-3fd1282fc04f" targetNamespace="http://schemas.microsoft.com/office/2006/metadata/properties" ma:root="true" ma:fieldsID="a5a19251c70dda9cb00b979c0c26429f" ns1:_="" ns2:_="" ns3:_="">
    <xsd:import namespace="http://schemas.microsoft.com/sharepoint/v3"/>
    <xsd:import namespace="eb3f7de7-c935-4ca6-a12c-1f73773710ec"/>
    <xsd:import namespace="0c010753-42fa-490f-9af5-3fd1282fc04f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10753-42fa-490f-9af5-3fd1282fc0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A4571-D774-4DF6-A344-7E4F2DE1DC04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0c010753-42fa-490f-9af5-3fd1282fc0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2C055B-F5F3-41CF-88F4-5974809A8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736E8-CE8E-496A-B56E-F3B038497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0c010753-42fa-490f-9af5-3fd1282fc0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44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Stephanie Orzech</cp:lastModifiedBy>
  <cp:revision>21</cp:revision>
  <dcterms:created xsi:type="dcterms:W3CDTF">2019-01-07T11:42:34Z</dcterms:created>
  <dcterms:modified xsi:type="dcterms:W3CDTF">2023-12-03T11:21:36Z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0x01010037EA2DD516505C4D92B92F8677CFB68500A755BC708567744DB55B39007E2E55A8</vt:lpwstr>
  </property>
  <property fmtid="{D5CDD505-2E9C-101B-9397-08002B2CF9AE}" pid="3" name="Order">
    <vt:r8>42132200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