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8A12"/>
    <a:srgbClr val="CD1719"/>
    <a:srgbClr val="FEDA2C"/>
    <a:srgbClr val="2D5078"/>
    <a:srgbClr val="006944"/>
    <a:srgbClr val="005644"/>
    <a:srgbClr val="008C44"/>
    <a:srgbClr val="002C2C"/>
    <a:srgbClr val="292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95"/>
    <p:restoredTop sz="94626"/>
  </p:normalViewPr>
  <p:slideViewPr>
    <p:cSldViewPr snapToGrid="0" snapToObjects="1">
      <p:cViewPr varScale="1">
        <p:scale>
          <a:sx n="89" d="100"/>
          <a:sy n="89" d="100"/>
        </p:scale>
        <p:origin x="102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Orzech" userId="9a4bd257-e819-4f95-a26f-3d6b4238c8fd" providerId="ADAL" clId="{3AEE1C54-F14A-4FF5-89B7-B3F29257C9F3}"/>
    <pc:docChg chg="undo custSel delSld modSld">
      <pc:chgData name="Stephanie Orzech" userId="9a4bd257-e819-4f95-a26f-3d6b4238c8fd" providerId="ADAL" clId="{3AEE1C54-F14A-4FF5-89B7-B3F29257C9F3}" dt="2023-12-03T11:16:23.375" v="14" actId="1076"/>
      <pc:docMkLst>
        <pc:docMk/>
      </pc:docMkLst>
      <pc:sldChg chg="del">
        <pc:chgData name="Stephanie Orzech" userId="9a4bd257-e819-4f95-a26f-3d6b4238c8fd" providerId="ADAL" clId="{3AEE1C54-F14A-4FF5-89B7-B3F29257C9F3}" dt="2023-12-03T11:14:07.535" v="0" actId="2696"/>
        <pc:sldMkLst>
          <pc:docMk/>
          <pc:sldMk cId="3214162661" sldId="256"/>
        </pc:sldMkLst>
      </pc:sldChg>
      <pc:sldChg chg="addSp delSp modSp mod">
        <pc:chgData name="Stephanie Orzech" userId="9a4bd257-e819-4f95-a26f-3d6b4238c8fd" providerId="ADAL" clId="{3AEE1C54-F14A-4FF5-89B7-B3F29257C9F3}" dt="2023-12-03T11:16:23.375" v="14" actId="1076"/>
        <pc:sldMkLst>
          <pc:docMk/>
          <pc:sldMk cId="26129309" sldId="257"/>
        </pc:sldMkLst>
        <pc:spChg chg="del mod">
          <ac:chgData name="Stephanie Orzech" userId="9a4bd257-e819-4f95-a26f-3d6b4238c8fd" providerId="ADAL" clId="{3AEE1C54-F14A-4FF5-89B7-B3F29257C9F3}" dt="2023-12-03T11:16:09.500" v="13" actId="478"/>
          <ac:spMkLst>
            <pc:docMk/>
            <pc:sldMk cId="26129309" sldId="257"/>
            <ac:spMk id="2" creationId="{734C9A3A-D1F7-E147-BF04-19B9CFB115A7}"/>
          </ac:spMkLst>
        </pc:spChg>
        <pc:spChg chg="del mod">
          <ac:chgData name="Stephanie Orzech" userId="9a4bd257-e819-4f95-a26f-3d6b4238c8fd" providerId="ADAL" clId="{3AEE1C54-F14A-4FF5-89B7-B3F29257C9F3}" dt="2023-12-03T11:15:17.658" v="6"/>
          <ac:spMkLst>
            <pc:docMk/>
            <pc:sldMk cId="26129309" sldId="257"/>
            <ac:spMk id="3" creationId="{11E9D9D6-8313-654D-BD78-AC62B0E1C57A}"/>
          </ac:spMkLst>
        </pc:spChg>
        <pc:graphicFrameChg chg="add mod">
          <ac:chgData name="Stephanie Orzech" userId="9a4bd257-e819-4f95-a26f-3d6b4238c8fd" providerId="ADAL" clId="{3AEE1C54-F14A-4FF5-89B7-B3F29257C9F3}" dt="2023-12-03T11:15:27.496" v="7" actId="1076"/>
          <ac:graphicFrameMkLst>
            <pc:docMk/>
            <pc:sldMk cId="26129309" sldId="257"/>
            <ac:graphicFrameMk id="4" creationId="{7F1E8098-A709-974B-B7EF-47517AE6F2B5}"/>
          </ac:graphicFrameMkLst>
        </pc:graphicFrameChg>
        <pc:graphicFrameChg chg="add del">
          <ac:chgData name="Stephanie Orzech" userId="9a4bd257-e819-4f95-a26f-3d6b4238c8fd" providerId="ADAL" clId="{3AEE1C54-F14A-4FF5-89B7-B3F29257C9F3}" dt="2023-12-03T11:15:37.350" v="9"/>
          <ac:graphicFrameMkLst>
            <pc:docMk/>
            <pc:sldMk cId="26129309" sldId="257"/>
            <ac:graphicFrameMk id="5" creationId="{98E3A750-AFF4-C097-C991-0775A5588901}"/>
          </ac:graphicFrameMkLst>
        </pc:graphicFrameChg>
        <pc:graphicFrameChg chg="add mod">
          <ac:chgData name="Stephanie Orzech" userId="9a4bd257-e819-4f95-a26f-3d6b4238c8fd" providerId="ADAL" clId="{3AEE1C54-F14A-4FF5-89B7-B3F29257C9F3}" dt="2023-12-03T11:16:23.375" v="14" actId="1076"/>
          <ac:graphicFrameMkLst>
            <pc:docMk/>
            <pc:sldMk cId="26129309" sldId="257"/>
            <ac:graphicFrameMk id="6" creationId="{CE73CEE5-4656-FE37-1FF6-61B08155F5B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469" y="998291"/>
            <a:ext cx="8798011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469" y="2858047"/>
            <a:ext cx="8798011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3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32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33168"/>
            <a:ext cx="2484995" cy="389955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758" y="733168"/>
            <a:ext cx="6264618" cy="389955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88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69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807" y="1282304"/>
            <a:ext cx="8800198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07" y="3442098"/>
            <a:ext cx="8800198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99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093" y="768853"/>
            <a:ext cx="4363480" cy="386386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BE9A8CF-71E7-3D40-AA04-68D428257DC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632238" y="768853"/>
            <a:ext cx="4363480" cy="386386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2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092" y="759330"/>
            <a:ext cx="4339089" cy="60815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093" y="1492498"/>
            <a:ext cx="4339089" cy="31497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754439"/>
            <a:ext cx="435833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509553"/>
            <a:ext cx="4358331" cy="31326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0343D76-3202-EC45-A1BD-DC44481DF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93" y="142039"/>
            <a:ext cx="5401448" cy="492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23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51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716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761" y="746521"/>
            <a:ext cx="3058506" cy="80750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9276" y="746522"/>
            <a:ext cx="5625060" cy="38913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9470" y="1672411"/>
            <a:ext cx="3051797" cy="297646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540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0169" y="746521"/>
            <a:ext cx="5619074" cy="3902356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7A25319-0CD5-8448-BC06-BD1AFE79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761" y="746521"/>
            <a:ext cx="3058506" cy="80750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4189AC2-AB72-D94E-922A-CDBAB58E1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9470" y="1672411"/>
            <a:ext cx="3051797" cy="297646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970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093" y="142039"/>
            <a:ext cx="5401448" cy="492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093" y="776093"/>
            <a:ext cx="8820150" cy="3853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053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D18A1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FBBA00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BBA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BBA00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BBA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BBA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F1E8098-A709-974B-B7EF-47517AE6F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04800"/>
              </p:ext>
            </p:extLst>
          </p:nvPr>
        </p:nvGraphicFramePr>
        <p:xfrm>
          <a:off x="49946" y="1163563"/>
          <a:ext cx="9044108" cy="331573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20100">
                  <a:extLst>
                    <a:ext uri="{9D8B030D-6E8A-4147-A177-3AD203B41FA5}">
                      <a16:colId xmlns:a16="http://schemas.microsoft.com/office/drawing/2014/main" val="1498014076"/>
                    </a:ext>
                  </a:extLst>
                </a:gridCol>
                <a:gridCol w="969527">
                  <a:extLst>
                    <a:ext uri="{9D8B030D-6E8A-4147-A177-3AD203B41FA5}">
                      <a16:colId xmlns:a16="http://schemas.microsoft.com/office/drawing/2014/main" val="1580979595"/>
                    </a:ext>
                  </a:extLst>
                </a:gridCol>
                <a:gridCol w="983556">
                  <a:extLst>
                    <a:ext uri="{9D8B030D-6E8A-4147-A177-3AD203B41FA5}">
                      <a16:colId xmlns:a16="http://schemas.microsoft.com/office/drawing/2014/main" val="16973428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47377509"/>
                    </a:ext>
                  </a:extLst>
                </a:gridCol>
                <a:gridCol w="937452">
                  <a:extLst>
                    <a:ext uri="{9D8B030D-6E8A-4147-A177-3AD203B41FA5}">
                      <a16:colId xmlns:a16="http://schemas.microsoft.com/office/drawing/2014/main" val="3861692266"/>
                    </a:ext>
                  </a:extLst>
                </a:gridCol>
                <a:gridCol w="829876">
                  <a:extLst>
                    <a:ext uri="{9D8B030D-6E8A-4147-A177-3AD203B41FA5}">
                      <a16:colId xmlns:a16="http://schemas.microsoft.com/office/drawing/2014/main" val="3157765081"/>
                    </a:ext>
                  </a:extLst>
                </a:gridCol>
                <a:gridCol w="1091133">
                  <a:extLst>
                    <a:ext uri="{9D8B030D-6E8A-4147-A177-3AD203B41FA5}">
                      <a16:colId xmlns:a16="http://schemas.microsoft.com/office/drawing/2014/main" val="352030142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344001177"/>
                    </a:ext>
                  </a:extLst>
                </a:gridCol>
                <a:gridCol w="883664">
                  <a:extLst>
                    <a:ext uri="{9D8B030D-6E8A-4147-A177-3AD203B41FA5}">
                      <a16:colId xmlns:a16="http://schemas.microsoft.com/office/drawing/2014/main" val="1717252553"/>
                    </a:ext>
                  </a:extLst>
                </a:gridCol>
              </a:tblGrid>
              <a:tr h="938294">
                <a:tc>
                  <a:txBody>
                    <a:bodyPr/>
                    <a:lstStyle/>
                    <a:p>
                      <a:r>
                        <a:rPr lang="en-US" sz="1400" dirty="0"/>
                        <a:t>Company /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Honoraria /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Consulting / Advisory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Funded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Royalties / Patent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Stock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Ownership / Equity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Other (Please specify)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400589"/>
                  </a:ext>
                </a:extLst>
              </a:tr>
              <a:tr h="592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Example: company </a:t>
                      </a:r>
                      <a:r>
                        <a:rPr lang="en-US" sz="1400" dirty="0" err="1"/>
                        <a:t>xyz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08409"/>
                  </a:ext>
                </a:extLst>
              </a:tr>
              <a:tr h="22222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637093"/>
                  </a:ext>
                </a:extLst>
              </a:tr>
              <a:tr h="22222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12012"/>
                  </a:ext>
                </a:extLst>
              </a:tr>
              <a:tr h="222227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867952"/>
                  </a:ext>
                </a:extLst>
              </a:tr>
              <a:tr h="222227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141636"/>
                  </a:ext>
                </a:extLst>
              </a:tr>
              <a:tr h="222227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446465"/>
                  </a:ext>
                </a:extLst>
              </a:tr>
              <a:tr h="22222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46163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E73CEE5-4656-FE37-1FF6-61B08155F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253164"/>
              </p:ext>
            </p:extLst>
          </p:nvPr>
        </p:nvGraphicFramePr>
        <p:xfrm>
          <a:off x="49946" y="141587"/>
          <a:ext cx="3865345" cy="7335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525">
                  <a:extLst>
                    <a:ext uri="{9D8B030D-6E8A-4147-A177-3AD203B41FA5}">
                      <a16:colId xmlns:a16="http://schemas.microsoft.com/office/drawing/2014/main" val="699165290"/>
                    </a:ext>
                  </a:extLst>
                </a:gridCol>
                <a:gridCol w="3373820">
                  <a:extLst>
                    <a:ext uri="{9D8B030D-6E8A-4147-A177-3AD203B41FA5}">
                      <a16:colId xmlns:a16="http://schemas.microsoft.com/office/drawing/2014/main" val="3880967065"/>
                    </a:ext>
                  </a:extLst>
                </a:gridCol>
              </a:tblGrid>
              <a:tr h="36266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No, Nothing to disclose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34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Yes, please specify disclosures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011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9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eb3f7de7-c935-4ca6-a12c-1f73773710ec" xsi:nil="true"/>
    <_ip_UnifiedCompliancePolicyProperties xmlns="http://schemas.microsoft.com/sharepoint/v3" xsi:nil="true"/>
    <lcf76f155ced4ddcb4097134ff3c332f xmlns="0c010753-42fa-490f-9af5-3fd1282fc04f">
      <Terms xmlns="http://schemas.microsoft.com/office/infopath/2007/PartnerControls"/>
    </lcf76f155ced4ddcb4097134ff3c332f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  <SharedWithUsers xmlns="eb3f7de7-c935-4ca6-a12c-1f73773710ec">
      <UserInfo>
        <DisplayName/>
        <AccountId xsi:nil="true"/>
        <AccountType/>
      </UserInfo>
    </SharedWithUsers>
    <MediaLengthInSeconds xmlns="0c010753-42fa-490f-9af5-3fd1282fc04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A755BC708567744DB55B39007E2E55A8" ma:contentTypeVersion="13" ma:contentTypeDescription="" ma:contentTypeScope="" ma:versionID="398ab2f595374e98a4612aa7e20288e9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0c010753-42fa-490f-9af5-3fd1282fc04f" targetNamespace="http://schemas.microsoft.com/office/2006/metadata/properties" ma:root="true" ma:fieldsID="a5a19251c70dda9cb00b979c0c26429f" ns1:_="" ns2:_="" ns3:_="">
    <xsd:import namespace="http://schemas.microsoft.com/sharepoint/v3"/>
    <xsd:import namespace="eb3f7de7-c935-4ca6-a12c-1f73773710ec"/>
    <xsd:import namespace="0c010753-42fa-490f-9af5-3fd1282fc04f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010753-42fa-490f-9af5-3fd1282fc0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0A4571-D774-4DF6-A344-7E4F2DE1DC04}">
  <ds:schemaRefs>
    <ds:schemaRef ds:uri="http://purl.org/dc/elements/1.1/"/>
    <ds:schemaRef ds:uri="eb3f7de7-c935-4ca6-a12c-1f73773710ec"/>
    <ds:schemaRef ds:uri="http://schemas.microsoft.com/office/infopath/2007/PartnerControls"/>
    <ds:schemaRef ds:uri="http://purl.org/dc/terms/"/>
    <ds:schemaRef ds:uri="0c010753-42fa-490f-9af5-3fd1282fc04f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B2C055B-F5F3-41CF-88F4-5974809A89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2736E8-CE8E-496A-B56E-F3B038497B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3f7de7-c935-4ca6-a12c-1f73773710ec"/>
    <ds:schemaRef ds:uri="0c010753-42fa-490f-9af5-3fd1282fc0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41</Words>
  <Application>Microsoft Office PowerPoint</Application>
  <PresentationFormat>On-screen Show (16:9)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Schroeder</dc:creator>
  <cp:lastModifiedBy>Stephanie Orzech</cp:lastModifiedBy>
  <cp:revision>21</cp:revision>
  <dcterms:created xsi:type="dcterms:W3CDTF">2019-01-07T11:42:34Z</dcterms:created>
  <dcterms:modified xsi:type="dcterms:W3CDTF">2023-12-03T11:16:27Z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0x01010037EA2DD516505C4D92B92F8677CFB68500A755BC708567744DB55B39007E2E55A8</vt:lpwstr>
  </property>
  <property fmtid="{D5CDD505-2E9C-101B-9397-08002B2CF9AE}" pid="3" name="Order">
    <vt:r8>42132200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MediaServiceImageTags">
    <vt:lpwstr/>
  </property>
</Properties>
</file>