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8A12"/>
    <a:srgbClr val="CD1719"/>
    <a:srgbClr val="FEDA2C"/>
    <a:srgbClr val="2D5078"/>
    <a:srgbClr val="006944"/>
    <a:srgbClr val="005644"/>
    <a:srgbClr val="008C44"/>
    <a:srgbClr val="002C2C"/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5"/>
    <p:restoredTop sz="94626"/>
  </p:normalViewPr>
  <p:slideViewPr>
    <p:cSldViewPr snapToGrid="0" snapToObjects="1">
      <p:cViewPr varScale="1">
        <p:scale>
          <a:sx n="155" d="100"/>
          <a:sy n="155" d="100"/>
        </p:scale>
        <p:origin x="1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33168"/>
            <a:ext cx="2484995" cy="38995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8" y="733168"/>
            <a:ext cx="6264618" cy="389955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759330"/>
            <a:ext cx="4339089" cy="6081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54439"/>
            <a:ext cx="43583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343D76-3202-EC45-A1BD-DC44481D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746522"/>
            <a:ext cx="5625060" cy="38913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0169" y="746521"/>
            <a:ext cx="5619074" cy="390235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776093"/>
            <a:ext cx="8820150" cy="385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D18A1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FBBA00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BBA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BBA00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BBA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BBA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13092C-C1A4-DF49-BF74-FB5E730486F1}"/>
              </a:ext>
            </a:extLst>
          </p:cNvPr>
          <p:cNvSpPr/>
          <p:nvPr/>
        </p:nvSpPr>
        <p:spPr>
          <a:xfrm>
            <a:off x="0" y="2956884"/>
            <a:ext cx="2953709" cy="460489"/>
          </a:xfrm>
          <a:prstGeom prst="rect">
            <a:avLst/>
          </a:prstGeom>
          <a:solidFill>
            <a:srgbClr val="CD1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A77F0-7A6D-1240-A680-66BD436FA372}"/>
              </a:ext>
            </a:extLst>
          </p:cNvPr>
          <p:cNvSpPr txBox="1"/>
          <p:nvPr/>
        </p:nvSpPr>
        <p:spPr>
          <a:xfrm>
            <a:off x="230245" y="2989221"/>
            <a:ext cx="275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MARK YOUR CALENDAR</a:t>
            </a: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9A3A-D1F7-E147-BF04-19B9CFB1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D9D6-8313-654D-BD78-AC62B0E1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9" ma:contentTypeDescription="Create a new document." ma:contentTypeScope="" ma:versionID="ca7f634443aa9134b9882ccd5ce4811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61f349a54716eed0bd179375f8ccdd4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9665F7-1E6A-406F-95A1-6B082C851A7A}"/>
</file>

<file path=customXml/itemProps2.xml><?xml version="1.0" encoding="utf-8"?>
<ds:datastoreItem xmlns:ds="http://schemas.openxmlformats.org/officeDocument/2006/customXml" ds:itemID="{EB2C055B-F5F3-41CF-88F4-5974809A898B}"/>
</file>

<file path=customXml/itemProps3.xml><?xml version="1.0" encoding="utf-8"?>
<ds:datastoreItem xmlns:ds="http://schemas.openxmlformats.org/officeDocument/2006/customXml" ds:itemID="{F70A4571-D774-4DF6-A344-7E4F2DE1DC0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3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21</cp:revision>
  <dcterms:created xsi:type="dcterms:W3CDTF">2019-01-07T11:42:34Z</dcterms:created>
  <dcterms:modified xsi:type="dcterms:W3CDTF">2023-08-16T20:20:24Z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