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94C"/>
    <a:srgbClr val="D18A12"/>
    <a:srgbClr val="CD1719"/>
    <a:srgbClr val="FEDA2C"/>
    <a:srgbClr val="2D5078"/>
    <a:srgbClr val="006944"/>
    <a:srgbClr val="005644"/>
    <a:srgbClr val="008C44"/>
    <a:srgbClr val="002C2C"/>
    <a:srgbClr val="292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04"/>
    <p:restoredTop sz="94689"/>
  </p:normalViewPr>
  <p:slideViewPr>
    <p:cSldViewPr snapToGrid="0" snapToObjects="1">
      <p:cViewPr varScale="1">
        <p:scale>
          <a:sx n="133" d="100"/>
          <a:sy n="133" d="100"/>
        </p:scale>
        <p:origin x="150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469" y="998291"/>
            <a:ext cx="8798011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9469" y="2858047"/>
            <a:ext cx="8798011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33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322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33168"/>
            <a:ext cx="2484995" cy="389955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758" y="733168"/>
            <a:ext cx="6264618" cy="389955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884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698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07" y="1282304"/>
            <a:ext cx="8800198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807" y="3442098"/>
            <a:ext cx="8800198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28996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093" y="768853"/>
            <a:ext cx="4363480" cy="38638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BE9A8CF-71E7-3D40-AA04-68D428257DC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32238" y="768853"/>
            <a:ext cx="4363480" cy="386386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12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092" y="759330"/>
            <a:ext cx="4339089" cy="6081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093" y="1492498"/>
            <a:ext cx="4339089" cy="31497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754439"/>
            <a:ext cx="435833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509553"/>
            <a:ext cx="4358331" cy="31326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00343D76-3202-EC45-A1BD-DC44481DF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093" y="142039"/>
            <a:ext cx="5401448" cy="4922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238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510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71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761" y="746521"/>
            <a:ext cx="3058506" cy="80750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9276" y="746522"/>
            <a:ext cx="5625060" cy="38913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470" y="1672411"/>
            <a:ext cx="3051797" cy="297646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5405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60169" y="746521"/>
            <a:ext cx="5619074" cy="390235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7A25319-0CD5-8448-BC06-BD1AFE790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761" y="746521"/>
            <a:ext cx="3058506" cy="80750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4189AC2-AB72-D94E-922A-CDBAB58E1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9470" y="1672411"/>
            <a:ext cx="3051797" cy="297646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9708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092" y="142039"/>
            <a:ext cx="6561121" cy="492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093" y="776093"/>
            <a:ext cx="8820150" cy="3853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053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rgbClr val="007236"/>
        </a:buClr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7236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7236"/>
        </a:buClr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7236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007236"/>
        </a:buClr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C9A3A-D1F7-E147-BF04-19B9CFB11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9D9D6-8313-654D-BD78-AC62B0E1C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9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Schroeder</dc:creator>
  <cp:lastModifiedBy>Chen Lynn</cp:lastModifiedBy>
  <cp:revision>26</cp:revision>
  <dcterms:created xsi:type="dcterms:W3CDTF">2019-01-07T11:42:34Z</dcterms:created>
  <dcterms:modified xsi:type="dcterms:W3CDTF">2026-01-08T10:00:15Z</dcterms:modified>
</cp:coreProperties>
</file>