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B94C"/>
    <a:srgbClr val="D18A12"/>
    <a:srgbClr val="CD1719"/>
    <a:srgbClr val="FEDA2C"/>
    <a:srgbClr val="2D5078"/>
    <a:srgbClr val="006944"/>
    <a:srgbClr val="005644"/>
    <a:srgbClr val="008C44"/>
    <a:srgbClr val="002C2C"/>
    <a:srgbClr val="292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04"/>
    <p:restoredTop sz="94689"/>
  </p:normalViewPr>
  <p:slideViewPr>
    <p:cSldViewPr snapToGrid="0" snapToObjects="1">
      <p:cViewPr varScale="1">
        <p:scale>
          <a:sx n="133" d="100"/>
          <a:sy n="133" d="100"/>
        </p:scale>
        <p:origin x="150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69" y="998291"/>
            <a:ext cx="8798011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469" y="2858047"/>
            <a:ext cx="8798011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3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32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33168"/>
            <a:ext cx="2484995" cy="38995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758" y="733168"/>
            <a:ext cx="6264618" cy="389955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8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69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07" y="1282304"/>
            <a:ext cx="8800198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807" y="3442098"/>
            <a:ext cx="8800198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8996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093" y="768853"/>
            <a:ext cx="4363480" cy="38638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BE9A8CF-71E7-3D40-AA04-68D428257DC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32238" y="768853"/>
            <a:ext cx="4363480" cy="38638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12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092" y="759330"/>
            <a:ext cx="4339089" cy="6081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093" y="1492498"/>
            <a:ext cx="4339089" cy="3149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754439"/>
            <a:ext cx="435833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509553"/>
            <a:ext cx="4358331" cy="31326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0343D76-3202-EC45-A1BD-DC44481DF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93" y="142039"/>
            <a:ext cx="5401448" cy="492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23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51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71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761" y="746521"/>
            <a:ext cx="3058506" cy="8075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9276" y="746522"/>
            <a:ext cx="5625060" cy="38913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470" y="1672411"/>
            <a:ext cx="3051797" cy="297646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540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0169" y="746521"/>
            <a:ext cx="5619074" cy="390235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7A25319-0CD5-8448-BC06-BD1AFE790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61" y="746521"/>
            <a:ext cx="3058506" cy="8075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4189AC2-AB72-D94E-922A-CDBAB58E1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9470" y="1672411"/>
            <a:ext cx="3051797" cy="297646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970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092" y="142039"/>
            <a:ext cx="6561121" cy="492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093" y="776093"/>
            <a:ext cx="8820150" cy="3853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053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007236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723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7236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7236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7236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737C82-1E89-701A-5430-1AF27B87BDCB}"/>
              </a:ext>
            </a:extLst>
          </p:cNvPr>
          <p:cNvGraphicFramePr>
            <a:graphicFrameLocks/>
          </p:cNvGraphicFramePr>
          <p:nvPr/>
        </p:nvGraphicFramePr>
        <p:xfrm>
          <a:off x="49946" y="1163563"/>
          <a:ext cx="9044108" cy="331573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20100">
                  <a:extLst>
                    <a:ext uri="{9D8B030D-6E8A-4147-A177-3AD203B41FA5}">
                      <a16:colId xmlns:a16="http://schemas.microsoft.com/office/drawing/2014/main" val="1498014076"/>
                    </a:ext>
                  </a:extLst>
                </a:gridCol>
                <a:gridCol w="969527">
                  <a:extLst>
                    <a:ext uri="{9D8B030D-6E8A-4147-A177-3AD203B41FA5}">
                      <a16:colId xmlns:a16="http://schemas.microsoft.com/office/drawing/2014/main" val="1580979595"/>
                    </a:ext>
                  </a:extLst>
                </a:gridCol>
                <a:gridCol w="983556">
                  <a:extLst>
                    <a:ext uri="{9D8B030D-6E8A-4147-A177-3AD203B41FA5}">
                      <a16:colId xmlns:a16="http://schemas.microsoft.com/office/drawing/2014/main" val="16973428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047377509"/>
                    </a:ext>
                  </a:extLst>
                </a:gridCol>
                <a:gridCol w="937452">
                  <a:extLst>
                    <a:ext uri="{9D8B030D-6E8A-4147-A177-3AD203B41FA5}">
                      <a16:colId xmlns:a16="http://schemas.microsoft.com/office/drawing/2014/main" val="3861692266"/>
                    </a:ext>
                  </a:extLst>
                </a:gridCol>
                <a:gridCol w="829876">
                  <a:extLst>
                    <a:ext uri="{9D8B030D-6E8A-4147-A177-3AD203B41FA5}">
                      <a16:colId xmlns:a16="http://schemas.microsoft.com/office/drawing/2014/main" val="3157765081"/>
                    </a:ext>
                  </a:extLst>
                </a:gridCol>
                <a:gridCol w="1091133">
                  <a:extLst>
                    <a:ext uri="{9D8B030D-6E8A-4147-A177-3AD203B41FA5}">
                      <a16:colId xmlns:a16="http://schemas.microsoft.com/office/drawing/2014/main" val="352030142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344001177"/>
                    </a:ext>
                  </a:extLst>
                </a:gridCol>
                <a:gridCol w="883664">
                  <a:extLst>
                    <a:ext uri="{9D8B030D-6E8A-4147-A177-3AD203B41FA5}">
                      <a16:colId xmlns:a16="http://schemas.microsoft.com/office/drawing/2014/main" val="1717252553"/>
                    </a:ext>
                  </a:extLst>
                </a:gridCol>
              </a:tblGrid>
              <a:tr h="938294">
                <a:tc>
                  <a:txBody>
                    <a:bodyPr/>
                    <a:lstStyle/>
                    <a:p>
                      <a:r>
                        <a:rPr lang="en-US" sz="1400" dirty="0"/>
                        <a:t>Company /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Honoraria /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Consulting / Advisory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Funded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Royalties / Patent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Stock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Ownership / Equity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Other (Please specify)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400589"/>
                  </a:ext>
                </a:extLst>
              </a:tr>
              <a:tr h="5926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Example: company </a:t>
                      </a:r>
                      <a:r>
                        <a:rPr lang="en-US" sz="1400" dirty="0" err="1"/>
                        <a:t>xyz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08409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7093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712012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867952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141636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446465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46163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E723187-0C74-171A-CDFF-910E080B812F}"/>
              </a:ext>
            </a:extLst>
          </p:cNvPr>
          <p:cNvGraphicFramePr>
            <a:graphicFrameLocks noGrp="1"/>
          </p:cNvGraphicFramePr>
          <p:nvPr/>
        </p:nvGraphicFramePr>
        <p:xfrm>
          <a:off x="49946" y="141587"/>
          <a:ext cx="3865345" cy="7335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525">
                  <a:extLst>
                    <a:ext uri="{9D8B030D-6E8A-4147-A177-3AD203B41FA5}">
                      <a16:colId xmlns:a16="http://schemas.microsoft.com/office/drawing/2014/main" val="699165290"/>
                    </a:ext>
                  </a:extLst>
                </a:gridCol>
                <a:gridCol w="3373820">
                  <a:extLst>
                    <a:ext uri="{9D8B030D-6E8A-4147-A177-3AD203B41FA5}">
                      <a16:colId xmlns:a16="http://schemas.microsoft.com/office/drawing/2014/main" val="3880967065"/>
                    </a:ext>
                  </a:extLst>
                </a:gridCol>
              </a:tblGrid>
              <a:tr h="362661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41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Yes, please specify disclosures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011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41</Words>
  <Application>Microsoft Office PowerPoint</Application>
  <PresentationFormat>On-screen Show (16:9)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Schroeder</dc:creator>
  <cp:lastModifiedBy>Chen Lynn</cp:lastModifiedBy>
  <cp:revision>26</cp:revision>
  <dcterms:created xsi:type="dcterms:W3CDTF">2019-01-07T11:42:34Z</dcterms:created>
  <dcterms:modified xsi:type="dcterms:W3CDTF">2026-02-24T08:13:29Z</dcterms:modified>
</cp:coreProperties>
</file>