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A12"/>
    <a:srgbClr val="CD1719"/>
    <a:srgbClr val="FEDA2C"/>
    <a:srgbClr val="2D5078"/>
    <a:srgbClr val="006944"/>
    <a:srgbClr val="005644"/>
    <a:srgbClr val="008C44"/>
    <a:srgbClr val="002C2C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87"/>
    <p:restoredTop sz="94607"/>
  </p:normalViewPr>
  <p:slideViewPr>
    <p:cSldViewPr snapToGrid="0" snapToObjects="1">
      <p:cViewPr varScale="1">
        <p:scale>
          <a:sx n="192" d="100"/>
          <a:sy n="192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33168"/>
            <a:ext cx="2484995" cy="38995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733168"/>
            <a:ext cx="6264618" cy="38995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169" y="746521"/>
            <a:ext cx="5619074" cy="390235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D1719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D171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13092C-C1A4-DF49-BF74-FB5E730486F1}"/>
              </a:ext>
            </a:extLst>
          </p:cNvPr>
          <p:cNvSpPr/>
          <p:nvPr/>
        </p:nvSpPr>
        <p:spPr>
          <a:xfrm>
            <a:off x="6387644" y="246814"/>
            <a:ext cx="2756356" cy="460489"/>
          </a:xfrm>
          <a:prstGeom prst="rect">
            <a:avLst/>
          </a:prstGeom>
          <a:solidFill>
            <a:srgbClr val="CD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A77F0-7A6D-1240-A680-66BD436FA372}"/>
              </a:ext>
            </a:extLst>
          </p:cNvPr>
          <p:cNvSpPr txBox="1"/>
          <p:nvPr/>
        </p:nvSpPr>
        <p:spPr>
          <a:xfrm>
            <a:off x="6420536" y="279151"/>
            <a:ext cx="275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MARK YOUR CALENDAR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9A3A-D1F7-E147-BF04-19B9CFB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D9D6-8313-654D-BD78-AC62B0E1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4A003E1ED706B44A90E8889F274AEA52" ma:contentTypeVersion="11" ma:contentTypeDescription="" ma:contentTypeScope="" ma:versionID="51cd0fa88b77f411715e33da50647a5d">
  <xsd:schema xmlns:xsd="http://www.w3.org/2001/XMLSchema" xmlns:xs="http://www.w3.org/2001/XMLSchema" xmlns:p="http://schemas.microsoft.com/office/2006/metadata/properties" xmlns:ns2="eb3f7de7-c935-4ca6-a12c-1f73773710ec" xmlns:ns3="99b6fd31-73bd-440c-aceb-a70f023088e3" targetNamespace="http://schemas.microsoft.com/office/2006/metadata/properties" ma:root="true" ma:fieldsID="b8cfb37680dee23ff718fa7849f3fb05" ns2:_="" ns3:_="">
    <xsd:import namespace="eb3f7de7-c935-4ca6-a12c-1f73773710ec"/>
    <xsd:import namespace="99b6fd31-73bd-440c-aceb-a70f023088e3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6fd31-73bd-440c-aceb-a70f023088e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TaxCatchAll xmlns="eb3f7de7-c935-4ca6-a12c-1f73773710ec" xsi:nil="true"/>
    <lcf76f155ced4ddcb4097134ff3c332f xmlns="99b6fd31-73bd-440c-aceb-a70f023088e3">
      <Terms xmlns="http://schemas.microsoft.com/office/infopath/2007/PartnerControls"/>
    </lcf76f155ced4ddcb4097134ff3c332f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0AF7A6A2-B5A4-41B3-A20F-8EA101FE87B5}"/>
</file>

<file path=customXml/itemProps2.xml><?xml version="1.0" encoding="utf-8"?>
<ds:datastoreItem xmlns:ds="http://schemas.openxmlformats.org/officeDocument/2006/customXml" ds:itemID="{FCD6750D-9377-485B-BB8F-9AAAC02139E3}"/>
</file>

<file path=customXml/itemProps3.xml><?xml version="1.0" encoding="utf-8"?>
<ds:datastoreItem xmlns:ds="http://schemas.openxmlformats.org/officeDocument/2006/customXml" ds:itemID="{B6E79719-37EF-4814-9DA2-5C6D27CEE05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22</cp:revision>
  <dcterms:created xsi:type="dcterms:W3CDTF">2019-01-07T11:42:34Z</dcterms:created>
  <dcterms:modified xsi:type="dcterms:W3CDTF">2024-03-07T10:29:25Z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0x01010037EA2DD516505C4D92B92F8677CFB685004A003E1ED706B44A90E8889F274AEA52</vt:lpwstr>
  </property>
</Properties>
</file>