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8A12"/>
    <a:srgbClr val="CD1719"/>
    <a:srgbClr val="FEDA2C"/>
    <a:srgbClr val="2D5078"/>
    <a:srgbClr val="006944"/>
    <a:srgbClr val="005644"/>
    <a:srgbClr val="008C44"/>
    <a:srgbClr val="002C2C"/>
    <a:srgbClr val="292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9BDD0D-1531-4E26-9DC4-FBF7A4054A8D}" v="1" dt="2024-04-14T09:27:24.4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87"/>
    <p:restoredTop sz="94607"/>
  </p:normalViewPr>
  <p:slideViewPr>
    <p:cSldViewPr snapToGrid="0" snapToObjects="1">
      <p:cViewPr varScale="1">
        <p:scale>
          <a:sx n="133" d="100"/>
          <a:sy n="133" d="100"/>
        </p:scale>
        <p:origin x="13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n Lynn" userId="b0b67178-ff7b-4506-b4b2-db070adea984" providerId="ADAL" clId="{879BDD0D-1531-4E26-9DC4-FBF7A4054A8D}"/>
    <pc:docChg chg="custSel modSld">
      <pc:chgData name="Chen Lynn" userId="b0b67178-ff7b-4506-b4b2-db070adea984" providerId="ADAL" clId="{879BDD0D-1531-4E26-9DC4-FBF7A4054A8D}" dt="2024-04-14T09:27:24.404" v="2"/>
      <pc:docMkLst>
        <pc:docMk/>
      </pc:docMkLst>
      <pc:sldChg chg="addSp delSp modSp mod">
        <pc:chgData name="Chen Lynn" userId="b0b67178-ff7b-4506-b4b2-db070adea984" providerId="ADAL" clId="{879BDD0D-1531-4E26-9DC4-FBF7A4054A8D}" dt="2024-04-14T09:27:24.404" v="2"/>
        <pc:sldMkLst>
          <pc:docMk/>
          <pc:sldMk cId="26129309" sldId="257"/>
        </pc:sldMkLst>
        <pc:spChg chg="del">
          <ac:chgData name="Chen Lynn" userId="b0b67178-ff7b-4506-b4b2-db070adea984" providerId="ADAL" clId="{879BDD0D-1531-4E26-9DC4-FBF7A4054A8D}" dt="2024-04-14T09:27:23.129" v="1" actId="478"/>
          <ac:spMkLst>
            <pc:docMk/>
            <pc:sldMk cId="26129309" sldId="257"/>
            <ac:spMk id="2" creationId="{734C9A3A-D1F7-E147-BF04-19B9CFB115A7}"/>
          </ac:spMkLst>
        </pc:spChg>
        <pc:spChg chg="del">
          <ac:chgData name="Chen Lynn" userId="b0b67178-ff7b-4506-b4b2-db070adea984" providerId="ADAL" clId="{879BDD0D-1531-4E26-9DC4-FBF7A4054A8D}" dt="2024-04-14T09:27:22.195" v="0" actId="478"/>
          <ac:spMkLst>
            <pc:docMk/>
            <pc:sldMk cId="26129309" sldId="257"/>
            <ac:spMk id="3" creationId="{11E9D9D6-8313-654D-BD78-AC62B0E1C57A}"/>
          </ac:spMkLst>
        </pc:spChg>
        <pc:graphicFrameChg chg="add mod">
          <ac:chgData name="Chen Lynn" userId="b0b67178-ff7b-4506-b4b2-db070adea984" providerId="ADAL" clId="{879BDD0D-1531-4E26-9DC4-FBF7A4054A8D}" dt="2024-04-14T09:27:24.404" v="2"/>
          <ac:graphicFrameMkLst>
            <pc:docMk/>
            <pc:sldMk cId="26129309" sldId="257"/>
            <ac:graphicFrameMk id="4" creationId="{846CC988-37B5-C2DF-32E6-672029E9E18E}"/>
          </ac:graphicFrameMkLst>
        </pc:graphicFrameChg>
        <pc:graphicFrameChg chg="add mod">
          <ac:chgData name="Chen Lynn" userId="b0b67178-ff7b-4506-b4b2-db070adea984" providerId="ADAL" clId="{879BDD0D-1531-4E26-9DC4-FBF7A4054A8D}" dt="2024-04-14T09:27:24.404" v="2"/>
          <ac:graphicFrameMkLst>
            <pc:docMk/>
            <pc:sldMk cId="26129309" sldId="257"/>
            <ac:graphicFrameMk id="5" creationId="{BD9D38C0-0FE1-B666-CA5D-E7DE24C793B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69" y="998291"/>
            <a:ext cx="8798011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469" y="2858047"/>
            <a:ext cx="8798011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3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32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33168"/>
            <a:ext cx="2484995" cy="38995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758" y="733168"/>
            <a:ext cx="6264618" cy="389955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8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69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07" y="1282304"/>
            <a:ext cx="8800198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807" y="3442098"/>
            <a:ext cx="8800198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8996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093" y="768853"/>
            <a:ext cx="4363480" cy="38638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BE9A8CF-71E7-3D40-AA04-68D428257DC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32238" y="768853"/>
            <a:ext cx="4363480" cy="38638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12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092" y="759330"/>
            <a:ext cx="4339089" cy="6081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093" y="1492498"/>
            <a:ext cx="4339089" cy="3149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754439"/>
            <a:ext cx="435833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509553"/>
            <a:ext cx="4358331" cy="31326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0343D76-3202-EC45-A1BD-DC44481DF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93" y="142039"/>
            <a:ext cx="5401448" cy="492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23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51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71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761" y="746521"/>
            <a:ext cx="3058506" cy="8075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9276" y="746522"/>
            <a:ext cx="5625060" cy="38913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470" y="1672411"/>
            <a:ext cx="3051797" cy="297646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540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0169" y="746521"/>
            <a:ext cx="5619074" cy="390235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7A25319-0CD5-8448-BC06-BD1AFE790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61" y="746521"/>
            <a:ext cx="3058506" cy="8075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4189AC2-AB72-D94E-922A-CDBAB58E1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9470" y="1672411"/>
            <a:ext cx="3051797" cy="297646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970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093" y="142039"/>
            <a:ext cx="5401448" cy="492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093" y="776093"/>
            <a:ext cx="8820150" cy="3853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053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CD1719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D1719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D1719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D1719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D1719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46CC988-37B5-C2DF-32E6-672029E9E18E}"/>
              </a:ext>
            </a:extLst>
          </p:cNvPr>
          <p:cNvGraphicFramePr>
            <a:graphicFrameLocks/>
          </p:cNvGraphicFramePr>
          <p:nvPr/>
        </p:nvGraphicFramePr>
        <p:xfrm>
          <a:off x="49946" y="1163563"/>
          <a:ext cx="9044108" cy="331573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20100">
                  <a:extLst>
                    <a:ext uri="{9D8B030D-6E8A-4147-A177-3AD203B41FA5}">
                      <a16:colId xmlns:a16="http://schemas.microsoft.com/office/drawing/2014/main" val="1498014076"/>
                    </a:ext>
                  </a:extLst>
                </a:gridCol>
                <a:gridCol w="969527">
                  <a:extLst>
                    <a:ext uri="{9D8B030D-6E8A-4147-A177-3AD203B41FA5}">
                      <a16:colId xmlns:a16="http://schemas.microsoft.com/office/drawing/2014/main" val="1580979595"/>
                    </a:ext>
                  </a:extLst>
                </a:gridCol>
                <a:gridCol w="983556">
                  <a:extLst>
                    <a:ext uri="{9D8B030D-6E8A-4147-A177-3AD203B41FA5}">
                      <a16:colId xmlns:a16="http://schemas.microsoft.com/office/drawing/2014/main" val="16973428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047377509"/>
                    </a:ext>
                  </a:extLst>
                </a:gridCol>
                <a:gridCol w="937452">
                  <a:extLst>
                    <a:ext uri="{9D8B030D-6E8A-4147-A177-3AD203B41FA5}">
                      <a16:colId xmlns:a16="http://schemas.microsoft.com/office/drawing/2014/main" val="3861692266"/>
                    </a:ext>
                  </a:extLst>
                </a:gridCol>
                <a:gridCol w="829876">
                  <a:extLst>
                    <a:ext uri="{9D8B030D-6E8A-4147-A177-3AD203B41FA5}">
                      <a16:colId xmlns:a16="http://schemas.microsoft.com/office/drawing/2014/main" val="3157765081"/>
                    </a:ext>
                  </a:extLst>
                </a:gridCol>
                <a:gridCol w="1091133">
                  <a:extLst>
                    <a:ext uri="{9D8B030D-6E8A-4147-A177-3AD203B41FA5}">
                      <a16:colId xmlns:a16="http://schemas.microsoft.com/office/drawing/2014/main" val="352030142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344001177"/>
                    </a:ext>
                  </a:extLst>
                </a:gridCol>
                <a:gridCol w="883664">
                  <a:extLst>
                    <a:ext uri="{9D8B030D-6E8A-4147-A177-3AD203B41FA5}">
                      <a16:colId xmlns:a16="http://schemas.microsoft.com/office/drawing/2014/main" val="1717252553"/>
                    </a:ext>
                  </a:extLst>
                </a:gridCol>
              </a:tblGrid>
              <a:tr h="938294">
                <a:tc>
                  <a:txBody>
                    <a:bodyPr/>
                    <a:lstStyle/>
                    <a:p>
                      <a:r>
                        <a:rPr lang="en-US" sz="1400" dirty="0"/>
                        <a:t>Company /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Honoraria /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Consulting / Advisory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Funded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Royalties / Patent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Stock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Ownership / Equity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Other (Please specify)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400589"/>
                  </a:ext>
                </a:extLst>
              </a:tr>
              <a:tr h="5926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Example: company </a:t>
                      </a:r>
                      <a:r>
                        <a:rPr lang="en-US" sz="1400" dirty="0" err="1"/>
                        <a:t>xyz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08409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7093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712012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867952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141636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446465"/>
                  </a:ext>
                </a:extLst>
              </a:tr>
              <a:tr h="22222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46163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9D38C0-0FE1-B666-CA5D-E7DE24C793B2}"/>
              </a:ext>
            </a:extLst>
          </p:cNvPr>
          <p:cNvGraphicFramePr>
            <a:graphicFrameLocks noGrp="1"/>
          </p:cNvGraphicFramePr>
          <p:nvPr/>
        </p:nvGraphicFramePr>
        <p:xfrm>
          <a:off x="49946" y="141587"/>
          <a:ext cx="3865345" cy="7335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525">
                  <a:extLst>
                    <a:ext uri="{9D8B030D-6E8A-4147-A177-3AD203B41FA5}">
                      <a16:colId xmlns:a16="http://schemas.microsoft.com/office/drawing/2014/main" val="699165290"/>
                    </a:ext>
                  </a:extLst>
                </a:gridCol>
                <a:gridCol w="3373820">
                  <a:extLst>
                    <a:ext uri="{9D8B030D-6E8A-4147-A177-3AD203B41FA5}">
                      <a16:colId xmlns:a16="http://schemas.microsoft.com/office/drawing/2014/main" val="3880967065"/>
                    </a:ext>
                  </a:extLst>
                </a:gridCol>
              </a:tblGrid>
              <a:tr h="362661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41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Yes, please specify disclosures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011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4A003E1ED706B44A90E8889F274AEA52" ma:contentTypeVersion="11" ma:contentTypeDescription="" ma:contentTypeScope="" ma:versionID="51cd0fa88b77f411715e33da50647a5d">
  <xsd:schema xmlns:xsd="http://www.w3.org/2001/XMLSchema" xmlns:xs="http://www.w3.org/2001/XMLSchema" xmlns:p="http://schemas.microsoft.com/office/2006/metadata/properties" xmlns:ns2="eb3f7de7-c935-4ca6-a12c-1f73773710ec" xmlns:ns3="99b6fd31-73bd-440c-aceb-a70f023088e3" targetNamespace="http://schemas.microsoft.com/office/2006/metadata/properties" ma:root="true" ma:fieldsID="b8cfb37680dee23ff718fa7849f3fb05" ns2:_="" ns3:_="">
    <xsd:import namespace="eb3f7de7-c935-4ca6-a12c-1f73773710ec"/>
    <xsd:import namespace="99b6fd31-73bd-440c-aceb-a70f023088e3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6fd31-73bd-440c-aceb-a70f023088e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TaxCatchAll xmlns="eb3f7de7-c935-4ca6-a12c-1f73773710ec" xsi:nil="true"/>
    <lcf76f155ced4ddcb4097134ff3c332f xmlns="99b6fd31-73bd-440c-aceb-a70f023088e3">
      <Terms xmlns="http://schemas.microsoft.com/office/infopath/2007/PartnerControls"/>
    </lcf76f155ced4ddcb4097134ff3c332f>
    <Confidential1 xmlns="eb3f7de7-c935-4ca6-a12c-1f73773710ec">false</Confidential1>
    <Final xmlns="eb3f7de7-c935-4ca6-a12c-1f73773710ec">false</Final>
  </documentManagement>
</p:properties>
</file>

<file path=customXml/itemProps1.xml><?xml version="1.0" encoding="utf-8"?>
<ds:datastoreItem xmlns:ds="http://schemas.openxmlformats.org/officeDocument/2006/customXml" ds:itemID="{0AF7A6A2-B5A4-41B3-A20F-8EA101FE87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99b6fd31-73bd-440c-aceb-a70f023088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D6750D-9377-485B-BB8F-9AAAC02139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E79719-37EF-4814-9DA2-5C6D27CEE055}">
  <ds:schemaRefs>
    <ds:schemaRef ds:uri="eb3f7de7-c935-4ca6-a12c-1f73773710ec"/>
    <ds:schemaRef ds:uri="http://purl.org/dc/dcmitype/"/>
    <ds:schemaRef ds:uri="99b6fd31-73bd-440c-aceb-a70f023088e3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41</Words>
  <Application>Microsoft Office PowerPoint</Application>
  <PresentationFormat>On-screen Show (16:9)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Schroeder</dc:creator>
  <cp:lastModifiedBy>Chen Lynn</cp:lastModifiedBy>
  <cp:revision>23</cp:revision>
  <dcterms:created xsi:type="dcterms:W3CDTF">2019-01-07T11:42:34Z</dcterms:created>
  <dcterms:modified xsi:type="dcterms:W3CDTF">2026-01-15T12:20:27Z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0x01010037EA2DD516505C4D92B92F8677CFB685004A003E1ED706B44A90E8889F274AEA52</vt:lpwstr>
  </property>
  <property fmtid="{D5CDD505-2E9C-101B-9397-08002B2CF9AE}" pid="3" name="MediaServiceImageTags">
    <vt:lpwstr/>
  </property>
</Properties>
</file>